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1" r:id="rId2"/>
  </p:sldMasterIdLst>
  <p:notesMasterIdLst>
    <p:notesMasterId r:id="rId27"/>
  </p:notesMasterIdLst>
  <p:sldIdLst>
    <p:sldId id="270" r:id="rId3"/>
    <p:sldId id="257" r:id="rId4"/>
    <p:sldId id="271" r:id="rId5"/>
    <p:sldId id="272" r:id="rId6"/>
    <p:sldId id="273" r:id="rId7"/>
    <p:sldId id="274" r:id="rId8"/>
    <p:sldId id="275" r:id="rId9"/>
    <p:sldId id="276" r:id="rId10"/>
    <p:sldId id="277" r:id="rId11"/>
    <p:sldId id="278" r:id="rId12"/>
    <p:sldId id="279" r:id="rId13"/>
    <p:sldId id="280" r:id="rId14"/>
    <p:sldId id="281" r:id="rId15"/>
    <p:sldId id="282" r:id="rId16"/>
    <p:sldId id="283" r:id="rId17"/>
    <p:sldId id="284" r:id="rId18"/>
    <p:sldId id="285" r:id="rId19"/>
    <p:sldId id="286" r:id="rId20"/>
    <p:sldId id="287" r:id="rId21"/>
    <p:sldId id="288" r:id="rId22"/>
    <p:sldId id="289" r:id="rId23"/>
    <p:sldId id="290" r:id="rId24"/>
    <p:sldId id="291" r:id="rId25"/>
    <p:sldId id="292" r:id="rId2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8" roundtripDataSignature="AMtx7mg9rICjBbOIeYlWOaS79yWTcpehg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1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29" autoAdjust="0"/>
    <p:restoredTop sz="80141" autoAdjust="0"/>
  </p:normalViewPr>
  <p:slideViewPr>
    <p:cSldViewPr snapToGrid="0">
      <p:cViewPr varScale="1">
        <p:scale>
          <a:sx n="92" d="100"/>
          <a:sy n="92" d="100"/>
        </p:scale>
        <p:origin x="1536" y="78"/>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customschemas.google.com/relationships/presentationmetadata" Target="meta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netmarketshare.com/operating-system-market-share.aspx?options=%7B%22filter%22%3A%7B%22%24and%22%3A%5B%7B%22deviceType%22%3A%7B%22%24in%22%3A%5B%22Mobile%22%5D%7D%7D%5D%7D%2C%22dateLabel%22%3A%22Trend%22%2C%22attributes%22%3A%22share%22%2C%22group%22%3A%22platform%22%2C%22sort%22%3A%7B%22share%22%3A-1%7D%2C%22id%22%3A%22platformsMobile%22%2C%22dateInterval%22%3A%22Monthly%22%2C%22dateStart%22%3A%222019-08%22%2C%22dateEnd%22%3A%222020-07%22%2C%22segments%22%3A%22-1000%22%7D"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netmarketshare.com/operating-system-market-share.aspx?options=%7B%22filter%22%3A%7B%22%24and%22%3A%5B%7B%22deviceType%22%3A%7B%22%24in%22%3A%5B%22Mobile%22%5D%7D%7D%5D%7D%2C%22dateLabel%22%3A%22Trend%22%2C%22attributes%22%3A%22share%22%2C%22group%22%3A%22platform%22%2C%22sort%22%3A%7B%22share%22%3A-1%7D%2C%22id%22%3A%22platformsMobile%22%2C%22dateInterval%22%3A%22Monthly%22%2C%22dateStart%22%3A%222019-08%22%2C%22dateEnd%22%3A%222020-07%22%2C%22segments%22%3A%22-1000%22%7D"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netmarketshare.com/operating-system-market-share.aspx?options=%7B%22filter%22%3A%7B%22%24and%22%3A%5B%7B%22deviceType%22%3A%7B%22%24in%22%3A%5B%22Mobile%22%5D%7D%7D%5D%7D%2C%22dateLabel%22%3A%22Trend%22%2C%22attributes%22%3A%22share%22%2C%22group%22%3A%22platform%22%2C%22sort%22%3A%7B%22share%22%3A-1%7D%2C%22id%22%3A%22platformsMobile%22%2C%22dateInterval%22%3A%22Monthly%22%2C%22dateStart%22%3A%222019-08%22%2C%22dateEnd%22%3A%222020-07%22%2C%22segments%22%3A%22-1000%22%7D"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vietnamsalary.careerbuilder.vn/detail/Mobile-Developer-kw"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docker.com/blog/ci-cd-with-docker-ee/"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statista.com/statistics/279286/google-play-android-app-categorie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8e6a01cd38_2_9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2" name="Google Shape;192;g8e6a01cd38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8136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e6a01cd38_2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02" name="Google Shape;202;g8e6a01cd38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3561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e6a01cd38_2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dirty="0">
                <a:hlinkClick r:id="rId3"/>
              </a:rPr>
              <a:t>https://netmarketshare.com/operating-system-market-share.aspx?options=%7B%22filter%22%3A%7B%22%24and%22%3A%5B%7B%22deviceType%22%3A%7B%22%24in%22%3A%5B%22Mobile%22%5D%7D%7D%5D%7D%2C%22dateLabel%22%3A%22Trend%22%2C%22attributes%22%3A%22share%22%2C%22group%22%3A%22platform%22%2C%22sort%22%3A%7B%22share%22%3A-1%7D%2C%22id%22%3A%22platformsMobile%22%2C%22dateInterval%22%3A%22Monthly%22%2C%22dateStart%22%3A%222019-08%22%2C%22dateEnd%22%3A%222020-07%22%2C%22segments%22%3A%22-1000%22%7D</a:t>
            </a:r>
            <a:endParaRPr dirty="0"/>
          </a:p>
        </p:txBody>
      </p:sp>
      <p:sp>
        <p:nvSpPr>
          <p:cNvPr id="202" name="Google Shape;202;g8e6a01cd38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13487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e6a01cd38_2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dirty="0">
                <a:hlinkClick r:id="rId3"/>
              </a:rPr>
              <a:t>https://netmarketshare.com/operating-system-market-share.aspx?options=%7B%22filter%22%3A%7B%22%24and%22%3A%5B%7B%22deviceType%22%3A%7B%22%24in%22%3A%5B%22Mobile%22%5D%7D%7D%5D%7D%2C%22dateLabel%22%3A%22Trend%22%2C%22attributes%22%3A%22share%22%2C%22group%22%3A%22platform%22%2C%22sort%22%3A%7B%22share%22%3A-1%7D%2C%22id%22%3A%22platformsMobile%22%2C%22dateInterval%22%3A%22Monthly%22%2C%22dateStart%22%3A%222019-08%22%2C%22dateEnd%22%3A%222020-07%22%2C%22segments%22%3A%22-1000%22%7D</a:t>
            </a:r>
            <a:endParaRPr dirty="0"/>
          </a:p>
        </p:txBody>
      </p:sp>
      <p:sp>
        <p:nvSpPr>
          <p:cNvPr id="202" name="Google Shape;202;g8e6a01cd38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3974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e6a01cd38_2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dirty="0">
                <a:hlinkClick r:id="rId3"/>
              </a:rPr>
              <a:t>https://netmarketshare.com/operating-system-market-share.aspx?options=%7B%22filter%22%3A%7B%22%24and%22%3A%5B%7B%22deviceType%22%3A%7B%22%24in%22%3A%5B%22Mobile%22%5D%7D%7D%5D%7D%2C%22dateLabel%22%3A%22Trend%22%2C%22attributes%22%3A%22share%22%2C%22group%22%3A%22platform%22%2C%22sort%22%3A%7B%22share%22%3A-1%7D%2C%22id%22%3A%22platformsMobile%22%2C%22dateInterval%22%3A%22Monthly%22%2C%22dateStart%22%3A%222019-08%22%2C%22dateEnd%22%3A%222020-07%22%2C%22segments%22%3A%22-1000%22%7D</a:t>
            </a:r>
            <a:endParaRPr dirty="0"/>
          </a:p>
        </p:txBody>
      </p:sp>
      <p:sp>
        <p:nvSpPr>
          <p:cNvPr id="202" name="Google Shape;202;g8e6a01cd38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32884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e6a01cd38_2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dirty="0">
                <a:hlinkClick r:id="rId3"/>
              </a:rPr>
              <a:t>https://vietnamsalary.careerbuilder.vn/detail/Mobile-Developer-kw</a:t>
            </a:r>
            <a:endParaRPr dirty="0"/>
          </a:p>
        </p:txBody>
      </p:sp>
      <p:sp>
        <p:nvSpPr>
          <p:cNvPr id="202" name="Google Shape;202;g8e6a01cd38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96519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e6a01cd38_2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202" name="Google Shape;202;g8e6a01cd38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65391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e6a01cd38_2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202" name="Google Shape;202;g8e6a01cd38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9617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e6a01cd38_2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202" name="Google Shape;202;g8e6a01cd38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64240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e6a01cd38_2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202" name="Google Shape;202;g8e6a01cd38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64427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e6a01cd38_2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202" name="Google Shape;202;g8e6a01cd38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5602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e6a01cd38_2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02" name="Google Shape;202;g8e6a01cd38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e6a01cd38_2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202" name="Google Shape;202;g8e6a01cd38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7576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e6a01cd38_2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202" name="Google Shape;202;g8e6a01cd38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7248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e6a01cd38_2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dirty="0">
                <a:hlinkClick r:id="rId3"/>
              </a:rPr>
              <a:t>https://www.docker.com/blog/ci-cd-with-docker-ee/</a:t>
            </a:r>
            <a:endParaRPr dirty="0"/>
          </a:p>
        </p:txBody>
      </p:sp>
      <p:sp>
        <p:nvSpPr>
          <p:cNvPr id="202" name="Google Shape;202;g8e6a01cd38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18006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e6a01cd38_2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202" name="Google Shape;202;g8e6a01cd38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6619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e6a01cd38_2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202" name="Google Shape;202;g8e6a01cd38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1254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e6a01cd38_2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02" name="Google Shape;202;g8e6a01cd38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3808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e6a01cd38_2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02" name="Google Shape;202;g8e6a01cd38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98843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e6a01cd38_2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02" name="Google Shape;202;g8e6a01cd38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8233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e6a01cd38_2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dirty="0">
                <a:hlinkClick r:id="rId3"/>
              </a:rPr>
              <a:t>https://www.statista.com/statistics/279286/google-play-android-app-categories/</a:t>
            </a:r>
            <a:endParaRPr dirty="0"/>
          </a:p>
        </p:txBody>
      </p:sp>
      <p:sp>
        <p:nvSpPr>
          <p:cNvPr id="202" name="Google Shape;202;g8e6a01cd38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1582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e6a01cd38_2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02" name="Google Shape;202;g8e6a01cd38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4049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e6a01cd38_2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02" name="Google Shape;202;g8e6a01cd38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9521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e6a01cd38_2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02" name="Google Shape;202;g8e6a01cd38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79110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5" Type="http://schemas.openxmlformats.org/officeDocument/2006/relationships/image" Target="../media/image2.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21"/>
        <p:cNvGrpSpPr/>
        <p:nvPr/>
      </p:nvGrpSpPr>
      <p:grpSpPr>
        <a:xfrm>
          <a:off x="0" y="0"/>
          <a:ext cx="0" cy="0"/>
          <a:chOff x="0" y="0"/>
          <a:chExt cx="0" cy="0"/>
        </a:xfrm>
      </p:grpSpPr>
      <p:graphicFrame>
        <p:nvGraphicFramePr>
          <p:cNvPr id="22" name="Google Shape;22;p3"/>
          <p:cNvGraphicFramePr/>
          <p:nvPr/>
        </p:nvGraphicFramePr>
        <p:xfrm>
          <a:off x="5670552" y="1"/>
          <a:ext cx="6521449" cy="4437063"/>
        </p:xfrm>
        <a:graphic>
          <a:graphicData uri="http://schemas.openxmlformats.org/presentationml/2006/ole">
            <mc:AlternateContent xmlns:mc="http://schemas.openxmlformats.org/markup-compatibility/2006">
              <mc:Choice xmlns:v="urn:schemas-microsoft-com:vml" Requires="v">
                <p:oleObj spid="_x0000_s1112" r:id="rId3" imgW="4891087" imgH="4437063" progId="Photoshop.Image.6">
                  <p:embed/>
                </p:oleObj>
              </mc:Choice>
              <mc:Fallback>
                <p:oleObj r:id="rId3" imgW="4891087" imgH="4437063" progId="Photoshop.Image.6">
                  <p:embed/>
                  <p:pic>
                    <p:nvPicPr>
                      <p:cNvPr id="22" name="Google Shape;22;p3"/>
                      <p:cNvPicPr preferRelativeResize="0"/>
                      <p:nvPr/>
                    </p:nvPicPr>
                    <p:blipFill rotWithShape="1">
                      <a:blip r:embed="rId4">
                        <a:alphaModFix/>
                      </a:blip>
                      <a:srcRect/>
                      <a:stretch/>
                    </p:blipFill>
                    <p:spPr>
                      <a:xfrm>
                        <a:off x="5670552" y="1"/>
                        <a:ext cx="6521449" cy="4437063"/>
                      </a:xfrm>
                      <a:prstGeom prst="rect">
                        <a:avLst/>
                      </a:prstGeom>
                      <a:noFill/>
                      <a:ln>
                        <a:noFill/>
                      </a:ln>
                    </p:spPr>
                  </p:pic>
                </p:oleObj>
              </mc:Fallback>
            </mc:AlternateContent>
          </a:graphicData>
        </a:graphic>
      </p:graphicFrame>
      <p:sp>
        <p:nvSpPr>
          <p:cNvPr id="23" name="Google Shape;23;p3" descr="Light horizontal"/>
          <p:cNvSpPr/>
          <p:nvPr/>
        </p:nvSpPr>
        <p:spPr>
          <a:xfrm>
            <a:off x="1" y="9526"/>
            <a:ext cx="1968500" cy="6848475"/>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24" name="Google Shape;24;p3"/>
          <p:cNvSpPr/>
          <p:nvPr/>
        </p:nvSpPr>
        <p:spPr>
          <a:xfrm rot="10800000" flipH="1">
            <a:off x="0" y="5943600"/>
            <a:ext cx="12192000" cy="533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25" name="Google Shape;25;p3"/>
          <p:cNvSpPr txBox="1">
            <a:spLocks noGrp="1"/>
          </p:cNvSpPr>
          <p:nvPr>
            <p:ph type="ctrTitle"/>
          </p:nvPr>
        </p:nvSpPr>
        <p:spPr>
          <a:xfrm>
            <a:off x="2127251" y="2492534"/>
            <a:ext cx="96520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4000" b="1">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pic>
        <p:nvPicPr>
          <p:cNvPr id="26" name="Google Shape;26;p3"/>
          <p:cNvPicPr preferRelativeResize="0"/>
          <p:nvPr/>
        </p:nvPicPr>
        <p:blipFill rotWithShape="1">
          <a:blip r:embed="rId5">
            <a:alphaModFix/>
          </a:blip>
          <a:srcRect/>
          <a:stretch/>
        </p:blipFill>
        <p:spPr>
          <a:xfrm>
            <a:off x="222250" y="84567"/>
            <a:ext cx="1523999" cy="136602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a:off x="730251" y="319088"/>
            <a:ext cx="9550400" cy="56356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3471863" y="-1785938"/>
            <a:ext cx="5248275" cy="10972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rot="5400000">
            <a:off x="7208044" y="1950244"/>
            <a:ext cx="6005512" cy="2743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6" name="Google Shape;86;p13"/>
          <p:cNvSpPr txBox="1">
            <a:spLocks noGrp="1"/>
          </p:cNvSpPr>
          <p:nvPr>
            <p:ph type="body" idx="1"/>
          </p:nvPr>
        </p:nvSpPr>
        <p:spPr>
          <a:xfrm rot="5400000">
            <a:off x="1620044" y="-691356"/>
            <a:ext cx="6005512" cy="80264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7" name="Google Shape;87;p13"/>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3"/>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3"/>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able" type="tbl">
  <p:cSld name="TABLE">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730251" y="319088"/>
            <a:ext cx="9550400" cy="56356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92" name="Google Shape;92;p14"/>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4"/>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4"/>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06"/>
        <p:cNvGrpSpPr/>
        <p:nvPr/>
      </p:nvGrpSpPr>
      <p:grpSpPr>
        <a:xfrm>
          <a:off x="0" y="0"/>
          <a:ext cx="0" cy="0"/>
          <a:chOff x="0" y="0"/>
          <a:chExt cx="0" cy="0"/>
        </a:xfrm>
      </p:grpSpPr>
      <p:pic>
        <p:nvPicPr>
          <p:cNvPr id="107" name="Google Shape;107;g8e6a01cd38_2_11"/>
          <p:cNvPicPr preferRelativeResize="0"/>
          <p:nvPr/>
        </p:nvPicPr>
        <p:blipFill rotWithShape="1">
          <a:blip r:embed="rId2">
            <a:alphaModFix/>
          </a:blip>
          <a:srcRect/>
          <a:stretch/>
        </p:blipFill>
        <p:spPr>
          <a:xfrm>
            <a:off x="5670552" y="1"/>
            <a:ext cx="6521449" cy="4437063"/>
          </a:xfrm>
          <a:prstGeom prst="rect">
            <a:avLst/>
          </a:prstGeom>
          <a:noFill/>
          <a:ln>
            <a:noFill/>
          </a:ln>
        </p:spPr>
      </p:pic>
      <p:sp>
        <p:nvSpPr>
          <p:cNvPr id="108" name="Google Shape;108;g8e6a01cd38_2_11" descr="Light horizontal"/>
          <p:cNvSpPr/>
          <p:nvPr/>
        </p:nvSpPr>
        <p:spPr>
          <a:xfrm>
            <a:off x="1" y="9526"/>
            <a:ext cx="1968500" cy="6848475"/>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09" name="Google Shape;109;g8e6a01cd38_2_11"/>
          <p:cNvSpPr/>
          <p:nvPr/>
        </p:nvSpPr>
        <p:spPr>
          <a:xfrm rot="10800000" flipH="1">
            <a:off x="0" y="5943600"/>
            <a:ext cx="12192000" cy="533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10" name="Google Shape;110;g8e6a01cd38_2_11"/>
          <p:cNvSpPr txBox="1">
            <a:spLocks noGrp="1"/>
          </p:cNvSpPr>
          <p:nvPr>
            <p:ph type="ctrTitle"/>
          </p:nvPr>
        </p:nvSpPr>
        <p:spPr>
          <a:xfrm>
            <a:off x="2127251" y="2492534"/>
            <a:ext cx="96520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4000" b="1">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pic>
        <p:nvPicPr>
          <p:cNvPr id="111" name="Google Shape;111;g8e6a01cd38_2_11"/>
          <p:cNvPicPr preferRelativeResize="0"/>
          <p:nvPr/>
        </p:nvPicPr>
        <p:blipFill rotWithShape="1">
          <a:blip r:embed="rId3">
            <a:alphaModFix/>
          </a:blip>
          <a:srcRect/>
          <a:stretch/>
        </p:blipFill>
        <p:spPr>
          <a:xfrm>
            <a:off x="222250" y="84567"/>
            <a:ext cx="1523999" cy="136602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12"/>
        <p:cNvGrpSpPr/>
        <p:nvPr/>
      </p:nvGrpSpPr>
      <p:grpSpPr>
        <a:xfrm>
          <a:off x="0" y="0"/>
          <a:ext cx="0" cy="0"/>
          <a:chOff x="0" y="0"/>
          <a:chExt cx="0" cy="0"/>
        </a:xfrm>
      </p:grpSpPr>
      <p:sp>
        <p:nvSpPr>
          <p:cNvPr id="113" name="Google Shape;113;g8e6a01cd38_2_17"/>
          <p:cNvSpPr txBox="1">
            <a:spLocks noGrp="1"/>
          </p:cNvSpPr>
          <p:nvPr>
            <p:ph type="body" idx="1"/>
          </p:nvPr>
        </p:nvSpPr>
        <p:spPr>
          <a:xfrm>
            <a:off x="609600" y="1076325"/>
            <a:ext cx="10972800" cy="5248275"/>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4" name="Google Shape;114;g8e6a01cd38_2_17"/>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g8e6a01cd38_2_17"/>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g8e6a01cd38_2_17"/>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lvl="0" indent="0" algn="ctr">
              <a:spcBef>
                <a:spcPts val="0"/>
              </a:spcBef>
              <a:spcAft>
                <a:spcPts val="0"/>
              </a:spcAft>
              <a:buNone/>
              <a:defRPr/>
            </a:lvl1pPr>
            <a:lvl2pPr marL="0" lvl="1" indent="0" algn="ctr">
              <a:spcBef>
                <a:spcPts val="0"/>
              </a:spcBef>
              <a:spcAft>
                <a:spcPts val="0"/>
              </a:spcAft>
              <a:buNone/>
              <a:defRPr/>
            </a:lvl2pPr>
            <a:lvl3pPr marL="0" lvl="2" indent="0" algn="ctr">
              <a:spcBef>
                <a:spcPts val="0"/>
              </a:spcBef>
              <a:spcAft>
                <a:spcPts val="0"/>
              </a:spcAft>
              <a:buNone/>
              <a:defRPr/>
            </a:lvl3pPr>
            <a:lvl4pPr marL="0" lvl="3" indent="0" algn="ctr">
              <a:spcBef>
                <a:spcPts val="0"/>
              </a:spcBef>
              <a:spcAft>
                <a:spcPts val="0"/>
              </a:spcAft>
              <a:buNone/>
              <a:defRPr/>
            </a:lvl4pPr>
            <a:lvl5pPr marL="0" lvl="4" indent="0" algn="ctr">
              <a:spcBef>
                <a:spcPts val="0"/>
              </a:spcBef>
              <a:spcAft>
                <a:spcPts val="0"/>
              </a:spcAft>
              <a:buNone/>
              <a:defRPr/>
            </a:lvl5pPr>
            <a:lvl6pPr marL="0" lvl="5" indent="0" algn="ctr">
              <a:spcBef>
                <a:spcPts val="0"/>
              </a:spcBef>
              <a:spcAft>
                <a:spcPts val="0"/>
              </a:spcAft>
              <a:buNone/>
              <a:defRPr/>
            </a:lvl6pPr>
            <a:lvl7pPr marL="0" lvl="6" indent="0" algn="ctr">
              <a:spcBef>
                <a:spcPts val="0"/>
              </a:spcBef>
              <a:spcAft>
                <a:spcPts val="0"/>
              </a:spcAft>
              <a:buNone/>
              <a:defRPr/>
            </a:lvl7pPr>
            <a:lvl8pPr marL="0" lvl="7" indent="0" algn="ctr">
              <a:spcBef>
                <a:spcPts val="0"/>
              </a:spcBef>
              <a:spcAft>
                <a:spcPts val="0"/>
              </a:spcAft>
              <a:buNone/>
              <a:defRPr/>
            </a:lvl8pPr>
            <a:lvl9pPr marL="0" lvl="8" indent="0" algn="ctr">
              <a:spcBef>
                <a:spcPts val="0"/>
              </a:spcBef>
              <a:spcAft>
                <a:spcPts val="0"/>
              </a:spcAft>
              <a:buNone/>
              <a:defRPr/>
            </a:lvl9pPr>
          </a:lstStyle>
          <a:p>
            <a:fld id="{00000000-1234-1234-1234-123412341234}" type="slidenum">
              <a:rPr lang="en-US" smtClean="0"/>
              <a:pPr/>
              <a:t>‹#›</a:t>
            </a:fld>
            <a:endParaRPr lang="en-US"/>
          </a:p>
        </p:txBody>
      </p:sp>
      <p:sp>
        <p:nvSpPr>
          <p:cNvPr id="117" name="Google Shape;117;g8e6a01cd38_2_17"/>
          <p:cNvSpPr txBox="1">
            <a:spLocks noGrp="1"/>
          </p:cNvSpPr>
          <p:nvPr>
            <p:ph type="title"/>
          </p:nvPr>
        </p:nvSpPr>
        <p:spPr>
          <a:xfrm>
            <a:off x="730251" y="319088"/>
            <a:ext cx="9550400" cy="56356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18"/>
        <p:cNvGrpSpPr/>
        <p:nvPr/>
      </p:nvGrpSpPr>
      <p:grpSpPr>
        <a:xfrm>
          <a:off x="0" y="0"/>
          <a:ext cx="0" cy="0"/>
          <a:chOff x="0" y="0"/>
          <a:chExt cx="0" cy="0"/>
        </a:xfrm>
      </p:grpSpPr>
      <p:pic>
        <p:nvPicPr>
          <p:cNvPr id="119" name="Google Shape;119;g8e6a01cd38_2_23"/>
          <p:cNvPicPr preferRelativeResize="0"/>
          <p:nvPr/>
        </p:nvPicPr>
        <p:blipFill rotWithShape="1">
          <a:blip r:embed="rId2">
            <a:alphaModFix/>
          </a:blip>
          <a:srcRect/>
          <a:stretch/>
        </p:blipFill>
        <p:spPr>
          <a:xfrm>
            <a:off x="5670552" y="1"/>
            <a:ext cx="6521449" cy="4437063"/>
          </a:xfrm>
          <a:prstGeom prst="rect">
            <a:avLst/>
          </a:prstGeom>
          <a:noFill/>
          <a:ln>
            <a:noFill/>
          </a:ln>
        </p:spPr>
      </p:pic>
      <p:sp>
        <p:nvSpPr>
          <p:cNvPr id="120" name="Google Shape;120;g8e6a01cd38_2_23" descr="Light horizontal"/>
          <p:cNvSpPr/>
          <p:nvPr/>
        </p:nvSpPr>
        <p:spPr>
          <a:xfrm>
            <a:off x="1" y="9526"/>
            <a:ext cx="1968500" cy="6848475"/>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21" name="Google Shape;121;g8e6a01cd38_2_23"/>
          <p:cNvSpPr/>
          <p:nvPr/>
        </p:nvSpPr>
        <p:spPr>
          <a:xfrm rot="10800000" flipH="1">
            <a:off x="0" y="4267200"/>
            <a:ext cx="12192000" cy="11064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22" name="Google Shape;122;g8e6a01cd38_2_23"/>
          <p:cNvSpPr/>
          <p:nvPr/>
        </p:nvSpPr>
        <p:spPr>
          <a:xfrm>
            <a:off x="1966384" y="5156201"/>
            <a:ext cx="9505949" cy="504825"/>
          </a:xfrm>
          <a:prstGeom prst="roundRect">
            <a:avLst>
              <a:gd name="adj" fmla="val 16667"/>
            </a:avLst>
          </a:prstGeom>
          <a:solidFill>
            <a:schemeClr val="dk1"/>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nvGrpSpPr>
          <p:cNvPr id="123" name="Google Shape;123;g8e6a01cd38_2_23"/>
          <p:cNvGrpSpPr/>
          <p:nvPr/>
        </p:nvGrpSpPr>
        <p:grpSpPr>
          <a:xfrm>
            <a:off x="5672667" y="6088063"/>
            <a:ext cx="1439333" cy="603250"/>
            <a:chOff x="2680" y="3678"/>
            <a:chExt cx="680" cy="380"/>
          </a:xfrm>
        </p:grpSpPr>
        <p:sp>
          <p:nvSpPr>
            <p:cNvPr id="124" name="Google Shape;124;g8e6a01cd38_2_23"/>
            <p:cNvSpPr txBox="1"/>
            <p:nvPr/>
          </p:nvSpPr>
          <p:spPr>
            <a:xfrm>
              <a:off x="2680" y="3789"/>
              <a:ext cx="680" cy="26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b="1" i="0" u="none" strike="noStrike" cap="none">
                  <a:solidFill>
                    <a:schemeClr val="dk2"/>
                  </a:solidFill>
                  <a:latin typeface="Verdana"/>
                  <a:ea typeface="Verdana"/>
                  <a:cs typeface="Verdana"/>
                  <a:sym typeface="Verdana"/>
                </a:rPr>
                <a:t>LOGO</a:t>
              </a:r>
              <a:endParaRPr sz="1400"/>
            </a:p>
          </p:txBody>
        </p:sp>
        <p:sp>
          <p:nvSpPr>
            <p:cNvPr id="125" name="Google Shape;125;g8e6a01cd38_2_23"/>
            <p:cNvSpPr/>
            <p:nvPr/>
          </p:nvSpPr>
          <p:spPr>
            <a:xfrm rot="5400000">
              <a:off x="2928" y="3493"/>
              <a:ext cx="172" cy="542"/>
            </a:xfrm>
            <a:prstGeom prst="moon">
              <a:avLst>
                <a:gd name="adj" fmla="val 21208"/>
              </a:avLst>
            </a:pr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sp>
        <p:nvSpPr>
          <p:cNvPr id="126" name="Google Shape;126;g8e6a01cd38_2_23"/>
          <p:cNvSpPr txBox="1">
            <a:spLocks noGrp="1"/>
          </p:cNvSpPr>
          <p:nvPr>
            <p:ph type="ctrTitle"/>
          </p:nvPr>
        </p:nvSpPr>
        <p:spPr>
          <a:xfrm>
            <a:off x="1930400" y="3548063"/>
            <a:ext cx="96520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4000" b="1">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27" name="Google Shape;127;g8e6a01cd38_2_23"/>
          <p:cNvSpPr txBox="1">
            <a:spLocks noGrp="1"/>
          </p:cNvSpPr>
          <p:nvPr>
            <p:ph type="subTitle" idx="1"/>
          </p:nvPr>
        </p:nvSpPr>
        <p:spPr>
          <a:xfrm>
            <a:off x="2152651" y="5224463"/>
            <a:ext cx="9144000" cy="381000"/>
          </a:xfrm>
          <a:prstGeom prst="rect">
            <a:avLst/>
          </a:prstGeom>
          <a:noFill/>
          <a:ln>
            <a:noFill/>
          </a:ln>
        </p:spPr>
        <p:txBody>
          <a:bodyPr spcFirstLastPara="1" wrap="square" lIns="91425" tIns="45700" rIns="91425" bIns="45700" anchor="t" anchorCtr="0">
            <a:noAutofit/>
          </a:bodyPr>
          <a:lstStyle>
            <a:lvl1pPr lvl="0" algn="l">
              <a:spcBef>
                <a:spcPts val="280"/>
              </a:spcBef>
              <a:spcAft>
                <a:spcPts val="0"/>
              </a:spcAft>
              <a:buSzPts val="1400"/>
              <a:buFont typeface="Noto Sans Symbols"/>
              <a:buNone/>
              <a:defRPr sz="1400" b="1">
                <a:solidFill>
                  <a:schemeClr val="lt1"/>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8"/>
        <p:cNvGrpSpPr/>
        <p:nvPr/>
      </p:nvGrpSpPr>
      <p:grpSpPr>
        <a:xfrm>
          <a:off x="0" y="0"/>
          <a:ext cx="0" cy="0"/>
          <a:chOff x="0" y="0"/>
          <a:chExt cx="0" cy="0"/>
        </a:xfrm>
      </p:grpSpPr>
      <p:sp>
        <p:nvSpPr>
          <p:cNvPr id="129" name="Google Shape;129;g8e6a01cd38_2_33"/>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30" name="Google Shape;130;g8e6a01cd38_2_33"/>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SzPts val="2000"/>
              <a:buNone/>
              <a:defRPr sz="2000"/>
            </a:lvl1pPr>
            <a:lvl2pPr marL="914400" lvl="1" indent="-228600" algn="l">
              <a:spcBef>
                <a:spcPts val="360"/>
              </a:spcBef>
              <a:spcAft>
                <a:spcPts val="0"/>
              </a:spcAft>
              <a:buSzPts val="1800"/>
              <a:buNone/>
              <a:defRPr sz="1800"/>
            </a:lvl2pPr>
            <a:lvl3pPr marL="1371600" lvl="2" indent="-228600" algn="l">
              <a:spcBef>
                <a:spcPts val="320"/>
              </a:spcBef>
              <a:spcAft>
                <a:spcPts val="0"/>
              </a:spcAft>
              <a:buSzPts val="1600"/>
              <a:buFont typeface="Arial"/>
              <a:buNone/>
              <a:defRPr sz="1600"/>
            </a:lvl3pPr>
            <a:lvl4pPr marL="1828800" lvl="3" indent="-228600" algn="l">
              <a:spcBef>
                <a:spcPts val="280"/>
              </a:spcBef>
              <a:spcAft>
                <a:spcPts val="0"/>
              </a:spcAft>
              <a:buClr>
                <a:schemeClr val="dk1"/>
              </a:buClr>
              <a:buSzPts val="1400"/>
              <a:buFont typeface="Arial"/>
              <a:buNone/>
              <a:defRPr sz="1400"/>
            </a:lvl4pPr>
            <a:lvl5pPr marL="2286000" lvl="4" indent="-228600" algn="l">
              <a:spcBef>
                <a:spcPts val="280"/>
              </a:spcBef>
              <a:spcAft>
                <a:spcPts val="0"/>
              </a:spcAft>
              <a:buClr>
                <a:schemeClr val="dk1"/>
              </a:buClr>
              <a:buSzPts val="1400"/>
              <a:buFont typeface="Arial"/>
              <a:buNone/>
              <a:defRPr sz="1400"/>
            </a:lvl5pPr>
            <a:lvl6pPr marL="2743200" lvl="5" indent="-228600" algn="l">
              <a:spcBef>
                <a:spcPts val="280"/>
              </a:spcBef>
              <a:spcAft>
                <a:spcPts val="0"/>
              </a:spcAft>
              <a:buClr>
                <a:schemeClr val="dk1"/>
              </a:buClr>
              <a:buSzPts val="1400"/>
              <a:buFont typeface="Arial"/>
              <a:buNone/>
              <a:defRPr sz="1400"/>
            </a:lvl6pPr>
            <a:lvl7pPr marL="3200400" lvl="6" indent="-228600" algn="l">
              <a:spcBef>
                <a:spcPts val="280"/>
              </a:spcBef>
              <a:spcAft>
                <a:spcPts val="0"/>
              </a:spcAft>
              <a:buClr>
                <a:schemeClr val="dk1"/>
              </a:buClr>
              <a:buSzPts val="1400"/>
              <a:buFont typeface="Arial"/>
              <a:buNone/>
              <a:defRPr sz="1400"/>
            </a:lvl7pPr>
            <a:lvl8pPr marL="3657600" lvl="7" indent="-228600" algn="l">
              <a:spcBef>
                <a:spcPts val="280"/>
              </a:spcBef>
              <a:spcAft>
                <a:spcPts val="0"/>
              </a:spcAft>
              <a:buClr>
                <a:schemeClr val="dk1"/>
              </a:buClr>
              <a:buSzPts val="1400"/>
              <a:buFont typeface="Arial"/>
              <a:buNone/>
              <a:defRPr sz="1400"/>
            </a:lvl8pPr>
            <a:lvl9pPr marL="4114800" lvl="8" indent="-228600" algn="l">
              <a:spcBef>
                <a:spcPts val="280"/>
              </a:spcBef>
              <a:spcAft>
                <a:spcPts val="0"/>
              </a:spcAft>
              <a:buClr>
                <a:schemeClr val="dk1"/>
              </a:buClr>
              <a:buSzPts val="1400"/>
              <a:buFont typeface="Arial"/>
              <a:buNone/>
              <a:defRPr sz="1400"/>
            </a:lvl9pPr>
          </a:lstStyle>
          <a:p>
            <a:endParaRPr/>
          </a:p>
        </p:txBody>
      </p:sp>
      <p:sp>
        <p:nvSpPr>
          <p:cNvPr id="131" name="Google Shape;131;g8e6a01cd38_2_33"/>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g8e6a01cd38_2_33"/>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g8e6a01cd38_2_33"/>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34"/>
        <p:cNvGrpSpPr/>
        <p:nvPr/>
      </p:nvGrpSpPr>
      <p:grpSpPr>
        <a:xfrm>
          <a:off x="0" y="0"/>
          <a:ext cx="0" cy="0"/>
          <a:chOff x="0" y="0"/>
          <a:chExt cx="0" cy="0"/>
        </a:xfrm>
      </p:grpSpPr>
      <p:sp>
        <p:nvSpPr>
          <p:cNvPr id="135" name="Google Shape;135;g8e6a01cd38_2_39"/>
          <p:cNvSpPr txBox="1">
            <a:spLocks noGrp="1"/>
          </p:cNvSpPr>
          <p:nvPr>
            <p:ph type="title"/>
          </p:nvPr>
        </p:nvSpPr>
        <p:spPr>
          <a:xfrm>
            <a:off x="730251" y="319088"/>
            <a:ext cx="9550400" cy="56356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36" name="Google Shape;136;g8e6a01cd38_2_39"/>
          <p:cNvSpPr txBox="1">
            <a:spLocks noGrp="1"/>
          </p:cNvSpPr>
          <p:nvPr>
            <p:ph type="body" idx="1"/>
          </p:nvPr>
        </p:nvSpPr>
        <p:spPr>
          <a:xfrm>
            <a:off x="609600" y="1076325"/>
            <a:ext cx="5384800" cy="5248275"/>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SzPts val="2800"/>
              <a:buChar char="❖"/>
              <a:defRPr sz="2800"/>
            </a:lvl1pPr>
            <a:lvl2pPr marL="914400" lvl="1" indent="-381000" algn="l">
              <a:spcBef>
                <a:spcPts val="480"/>
              </a:spcBef>
              <a:spcAft>
                <a:spcPts val="0"/>
              </a:spcAft>
              <a:buSzPts val="2400"/>
              <a:buChar char="▪"/>
              <a:defRPr sz="2400"/>
            </a:lvl2pPr>
            <a:lvl3pPr marL="1371600" lvl="2" indent="-355600" algn="l">
              <a:spcBef>
                <a:spcPts val="400"/>
              </a:spcBef>
              <a:spcAft>
                <a:spcPts val="0"/>
              </a:spcAft>
              <a:buSzPts val="2000"/>
              <a:buFont typeface="Arial"/>
              <a:buChar char="•"/>
              <a:defRPr sz="2000"/>
            </a:lvl3pPr>
            <a:lvl4pPr marL="1828800" lvl="3" indent="-342900" algn="l">
              <a:spcBef>
                <a:spcPts val="360"/>
              </a:spcBef>
              <a:spcAft>
                <a:spcPts val="0"/>
              </a:spcAft>
              <a:buClr>
                <a:schemeClr val="dk1"/>
              </a:buClr>
              <a:buSzPts val="1800"/>
              <a:buFont typeface="Arial"/>
              <a:buChar char="–"/>
              <a:defRPr sz="1800"/>
            </a:lvl4pPr>
            <a:lvl5pPr marL="2286000" lvl="4" indent="-342900" algn="l">
              <a:spcBef>
                <a:spcPts val="360"/>
              </a:spcBef>
              <a:spcAft>
                <a:spcPts val="0"/>
              </a:spcAft>
              <a:buClr>
                <a:schemeClr val="dk1"/>
              </a:buClr>
              <a:buSzPts val="1800"/>
              <a:buFont typeface="Arial"/>
              <a:buChar char="»"/>
              <a:defRPr sz="1800"/>
            </a:lvl5pPr>
            <a:lvl6pPr marL="2743200" lvl="5" indent="-342900" algn="l">
              <a:spcBef>
                <a:spcPts val="360"/>
              </a:spcBef>
              <a:spcAft>
                <a:spcPts val="0"/>
              </a:spcAft>
              <a:buClr>
                <a:schemeClr val="dk1"/>
              </a:buClr>
              <a:buSzPts val="1800"/>
              <a:buFont typeface="Arial"/>
              <a:buChar char="»"/>
              <a:defRPr sz="1800"/>
            </a:lvl6pPr>
            <a:lvl7pPr marL="3200400" lvl="6" indent="-342900" algn="l">
              <a:spcBef>
                <a:spcPts val="360"/>
              </a:spcBef>
              <a:spcAft>
                <a:spcPts val="0"/>
              </a:spcAft>
              <a:buClr>
                <a:schemeClr val="dk1"/>
              </a:buClr>
              <a:buSzPts val="1800"/>
              <a:buFont typeface="Arial"/>
              <a:buChar char="»"/>
              <a:defRPr sz="1800"/>
            </a:lvl7pPr>
            <a:lvl8pPr marL="3657600" lvl="7" indent="-342900" algn="l">
              <a:spcBef>
                <a:spcPts val="360"/>
              </a:spcBef>
              <a:spcAft>
                <a:spcPts val="0"/>
              </a:spcAft>
              <a:buClr>
                <a:schemeClr val="dk1"/>
              </a:buClr>
              <a:buSzPts val="1800"/>
              <a:buFont typeface="Arial"/>
              <a:buChar char="»"/>
              <a:defRPr sz="1800"/>
            </a:lvl8pPr>
            <a:lvl9pPr marL="4114800" lvl="8" indent="-342900" algn="l">
              <a:spcBef>
                <a:spcPts val="360"/>
              </a:spcBef>
              <a:spcAft>
                <a:spcPts val="0"/>
              </a:spcAft>
              <a:buClr>
                <a:schemeClr val="dk1"/>
              </a:buClr>
              <a:buSzPts val="1800"/>
              <a:buFont typeface="Arial"/>
              <a:buChar char="»"/>
              <a:defRPr sz="1800"/>
            </a:lvl9pPr>
          </a:lstStyle>
          <a:p>
            <a:endParaRPr/>
          </a:p>
        </p:txBody>
      </p:sp>
      <p:sp>
        <p:nvSpPr>
          <p:cNvPr id="137" name="Google Shape;137;g8e6a01cd38_2_39"/>
          <p:cNvSpPr txBox="1">
            <a:spLocks noGrp="1"/>
          </p:cNvSpPr>
          <p:nvPr>
            <p:ph type="body" idx="2"/>
          </p:nvPr>
        </p:nvSpPr>
        <p:spPr>
          <a:xfrm>
            <a:off x="6197600" y="1076325"/>
            <a:ext cx="5384800" cy="5248275"/>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SzPts val="2800"/>
              <a:buChar char="❖"/>
              <a:defRPr sz="2800"/>
            </a:lvl1pPr>
            <a:lvl2pPr marL="914400" lvl="1" indent="-381000" algn="l">
              <a:spcBef>
                <a:spcPts val="480"/>
              </a:spcBef>
              <a:spcAft>
                <a:spcPts val="0"/>
              </a:spcAft>
              <a:buSzPts val="2400"/>
              <a:buChar char="▪"/>
              <a:defRPr sz="2400"/>
            </a:lvl2pPr>
            <a:lvl3pPr marL="1371600" lvl="2" indent="-355600" algn="l">
              <a:spcBef>
                <a:spcPts val="400"/>
              </a:spcBef>
              <a:spcAft>
                <a:spcPts val="0"/>
              </a:spcAft>
              <a:buSzPts val="2000"/>
              <a:buFont typeface="Arial"/>
              <a:buChar char="•"/>
              <a:defRPr sz="2000"/>
            </a:lvl3pPr>
            <a:lvl4pPr marL="1828800" lvl="3" indent="-342900" algn="l">
              <a:spcBef>
                <a:spcPts val="360"/>
              </a:spcBef>
              <a:spcAft>
                <a:spcPts val="0"/>
              </a:spcAft>
              <a:buClr>
                <a:schemeClr val="dk1"/>
              </a:buClr>
              <a:buSzPts val="1800"/>
              <a:buFont typeface="Arial"/>
              <a:buChar char="–"/>
              <a:defRPr sz="1800"/>
            </a:lvl4pPr>
            <a:lvl5pPr marL="2286000" lvl="4" indent="-342900" algn="l">
              <a:spcBef>
                <a:spcPts val="360"/>
              </a:spcBef>
              <a:spcAft>
                <a:spcPts val="0"/>
              </a:spcAft>
              <a:buClr>
                <a:schemeClr val="dk1"/>
              </a:buClr>
              <a:buSzPts val="1800"/>
              <a:buFont typeface="Arial"/>
              <a:buChar char="»"/>
              <a:defRPr sz="1800"/>
            </a:lvl5pPr>
            <a:lvl6pPr marL="2743200" lvl="5" indent="-342900" algn="l">
              <a:spcBef>
                <a:spcPts val="360"/>
              </a:spcBef>
              <a:spcAft>
                <a:spcPts val="0"/>
              </a:spcAft>
              <a:buClr>
                <a:schemeClr val="dk1"/>
              </a:buClr>
              <a:buSzPts val="1800"/>
              <a:buFont typeface="Arial"/>
              <a:buChar char="»"/>
              <a:defRPr sz="1800"/>
            </a:lvl6pPr>
            <a:lvl7pPr marL="3200400" lvl="6" indent="-342900" algn="l">
              <a:spcBef>
                <a:spcPts val="360"/>
              </a:spcBef>
              <a:spcAft>
                <a:spcPts val="0"/>
              </a:spcAft>
              <a:buClr>
                <a:schemeClr val="dk1"/>
              </a:buClr>
              <a:buSzPts val="1800"/>
              <a:buFont typeface="Arial"/>
              <a:buChar char="»"/>
              <a:defRPr sz="1800"/>
            </a:lvl7pPr>
            <a:lvl8pPr marL="3657600" lvl="7" indent="-342900" algn="l">
              <a:spcBef>
                <a:spcPts val="360"/>
              </a:spcBef>
              <a:spcAft>
                <a:spcPts val="0"/>
              </a:spcAft>
              <a:buClr>
                <a:schemeClr val="dk1"/>
              </a:buClr>
              <a:buSzPts val="1800"/>
              <a:buFont typeface="Arial"/>
              <a:buChar char="»"/>
              <a:defRPr sz="1800"/>
            </a:lvl8pPr>
            <a:lvl9pPr marL="4114800" lvl="8" indent="-342900" algn="l">
              <a:spcBef>
                <a:spcPts val="360"/>
              </a:spcBef>
              <a:spcAft>
                <a:spcPts val="0"/>
              </a:spcAft>
              <a:buClr>
                <a:schemeClr val="dk1"/>
              </a:buClr>
              <a:buSzPts val="1800"/>
              <a:buFont typeface="Arial"/>
              <a:buChar char="»"/>
              <a:defRPr sz="1800"/>
            </a:lvl9pPr>
          </a:lstStyle>
          <a:p>
            <a:endParaRPr/>
          </a:p>
        </p:txBody>
      </p:sp>
      <p:sp>
        <p:nvSpPr>
          <p:cNvPr id="138" name="Google Shape;138;g8e6a01cd38_2_39"/>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g8e6a01cd38_2_39"/>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g8e6a01cd38_2_39"/>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41"/>
        <p:cNvGrpSpPr/>
        <p:nvPr/>
      </p:nvGrpSpPr>
      <p:grpSpPr>
        <a:xfrm>
          <a:off x="0" y="0"/>
          <a:ext cx="0" cy="0"/>
          <a:chOff x="0" y="0"/>
          <a:chExt cx="0" cy="0"/>
        </a:xfrm>
      </p:grpSpPr>
      <p:sp>
        <p:nvSpPr>
          <p:cNvPr id="142" name="Google Shape;142;g8e6a01cd38_2_4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43" name="Google Shape;143;g8e6a01cd38_2_46"/>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400"/>
              <a:buNone/>
              <a:defRPr sz="2400" b="1"/>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Font typeface="Arial"/>
              <a:buNone/>
              <a:defRPr sz="1800" b="1"/>
            </a:lvl3pPr>
            <a:lvl4pPr marL="1828800" lvl="3" indent="-228600" algn="l">
              <a:spcBef>
                <a:spcPts val="320"/>
              </a:spcBef>
              <a:spcAft>
                <a:spcPts val="0"/>
              </a:spcAft>
              <a:buClr>
                <a:schemeClr val="dk1"/>
              </a:buClr>
              <a:buSzPts val="1600"/>
              <a:buFont typeface="Arial"/>
              <a:buNone/>
              <a:defRPr sz="1600" b="1"/>
            </a:lvl4pPr>
            <a:lvl5pPr marL="2286000" lvl="4" indent="-228600" algn="l">
              <a:spcBef>
                <a:spcPts val="320"/>
              </a:spcBef>
              <a:spcAft>
                <a:spcPts val="0"/>
              </a:spcAft>
              <a:buClr>
                <a:schemeClr val="dk1"/>
              </a:buClr>
              <a:buSzPts val="1600"/>
              <a:buFont typeface="Arial"/>
              <a:buNone/>
              <a:defRPr sz="1600" b="1"/>
            </a:lvl5pPr>
            <a:lvl6pPr marL="2743200" lvl="5" indent="-228600" algn="l">
              <a:spcBef>
                <a:spcPts val="320"/>
              </a:spcBef>
              <a:spcAft>
                <a:spcPts val="0"/>
              </a:spcAft>
              <a:buClr>
                <a:schemeClr val="dk1"/>
              </a:buClr>
              <a:buSzPts val="1600"/>
              <a:buFont typeface="Arial"/>
              <a:buNone/>
              <a:defRPr sz="1600" b="1"/>
            </a:lvl6pPr>
            <a:lvl7pPr marL="3200400" lvl="6" indent="-228600" algn="l">
              <a:spcBef>
                <a:spcPts val="320"/>
              </a:spcBef>
              <a:spcAft>
                <a:spcPts val="0"/>
              </a:spcAft>
              <a:buClr>
                <a:schemeClr val="dk1"/>
              </a:buClr>
              <a:buSzPts val="1600"/>
              <a:buFont typeface="Arial"/>
              <a:buNone/>
              <a:defRPr sz="1600" b="1"/>
            </a:lvl7pPr>
            <a:lvl8pPr marL="3657600" lvl="7" indent="-228600" algn="l">
              <a:spcBef>
                <a:spcPts val="320"/>
              </a:spcBef>
              <a:spcAft>
                <a:spcPts val="0"/>
              </a:spcAft>
              <a:buClr>
                <a:schemeClr val="dk1"/>
              </a:buClr>
              <a:buSzPts val="1600"/>
              <a:buFont typeface="Arial"/>
              <a:buNone/>
              <a:defRPr sz="1600" b="1"/>
            </a:lvl8pPr>
            <a:lvl9pPr marL="4114800" lvl="8" indent="-228600" algn="l">
              <a:spcBef>
                <a:spcPts val="320"/>
              </a:spcBef>
              <a:spcAft>
                <a:spcPts val="0"/>
              </a:spcAft>
              <a:buClr>
                <a:schemeClr val="dk1"/>
              </a:buClr>
              <a:buSzPts val="1600"/>
              <a:buFont typeface="Arial"/>
              <a:buNone/>
              <a:defRPr sz="1600" b="1"/>
            </a:lvl9pPr>
          </a:lstStyle>
          <a:p>
            <a:endParaRPr/>
          </a:p>
        </p:txBody>
      </p:sp>
      <p:sp>
        <p:nvSpPr>
          <p:cNvPr id="144" name="Google Shape;144;g8e6a01cd38_2_46"/>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SzPts val="2400"/>
              <a:buChar char="❖"/>
              <a:defRPr sz="2400"/>
            </a:lvl1pPr>
            <a:lvl2pPr marL="914400" lvl="1" indent="-355600" algn="l">
              <a:spcBef>
                <a:spcPts val="400"/>
              </a:spcBef>
              <a:spcAft>
                <a:spcPts val="0"/>
              </a:spcAft>
              <a:buSzPts val="2000"/>
              <a:buChar char="▪"/>
              <a:defRPr sz="2000"/>
            </a:lvl2pPr>
            <a:lvl3pPr marL="1371600" lvl="2" indent="-342900" algn="l">
              <a:spcBef>
                <a:spcPts val="360"/>
              </a:spcBef>
              <a:spcAft>
                <a:spcPts val="0"/>
              </a:spcAft>
              <a:buSzPts val="1800"/>
              <a:buFont typeface="Arial"/>
              <a:buChar char="•"/>
              <a:defRPr sz="1800"/>
            </a:lvl3pPr>
            <a:lvl4pPr marL="1828800" lvl="3" indent="-330200" algn="l">
              <a:spcBef>
                <a:spcPts val="320"/>
              </a:spcBef>
              <a:spcAft>
                <a:spcPts val="0"/>
              </a:spcAft>
              <a:buClr>
                <a:schemeClr val="dk1"/>
              </a:buClr>
              <a:buSzPts val="1600"/>
              <a:buFont typeface="Arial"/>
              <a:buChar char="–"/>
              <a:defRPr sz="1600"/>
            </a:lvl4pPr>
            <a:lvl5pPr marL="2286000" lvl="4" indent="-330200" algn="l">
              <a:spcBef>
                <a:spcPts val="320"/>
              </a:spcBef>
              <a:spcAft>
                <a:spcPts val="0"/>
              </a:spcAft>
              <a:buClr>
                <a:schemeClr val="dk1"/>
              </a:buClr>
              <a:buSzPts val="1600"/>
              <a:buFont typeface="Arial"/>
              <a:buChar char="»"/>
              <a:defRPr sz="1600"/>
            </a:lvl5pPr>
            <a:lvl6pPr marL="2743200" lvl="5" indent="-330200" algn="l">
              <a:spcBef>
                <a:spcPts val="320"/>
              </a:spcBef>
              <a:spcAft>
                <a:spcPts val="0"/>
              </a:spcAft>
              <a:buClr>
                <a:schemeClr val="dk1"/>
              </a:buClr>
              <a:buSzPts val="1600"/>
              <a:buFont typeface="Arial"/>
              <a:buChar char="»"/>
              <a:defRPr sz="1600"/>
            </a:lvl6pPr>
            <a:lvl7pPr marL="3200400" lvl="6" indent="-330200" algn="l">
              <a:spcBef>
                <a:spcPts val="320"/>
              </a:spcBef>
              <a:spcAft>
                <a:spcPts val="0"/>
              </a:spcAft>
              <a:buClr>
                <a:schemeClr val="dk1"/>
              </a:buClr>
              <a:buSzPts val="1600"/>
              <a:buFont typeface="Arial"/>
              <a:buChar char="»"/>
              <a:defRPr sz="1600"/>
            </a:lvl7pPr>
            <a:lvl8pPr marL="3657600" lvl="7" indent="-330200" algn="l">
              <a:spcBef>
                <a:spcPts val="320"/>
              </a:spcBef>
              <a:spcAft>
                <a:spcPts val="0"/>
              </a:spcAft>
              <a:buClr>
                <a:schemeClr val="dk1"/>
              </a:buClr>
              <a:buSzPts val="1600"/>
              <a:buFont typeface="Arial"/>
              <a:buChar char="»"/>
              <a:defRPr sz="1600"/>
            </a:lvl8pPr>
            <a:lvl9pPr marL="4114800" lvl="8" indent="-330200" algn="l">
              <a:spcBef>
                <a:spcPts val="320"/>
              </a:spcBef>
              <a:spcAft>
                <a:spcPts val="0"/>
              </a:spcAft>
              <a:buClr>
                <a:schemeClr val="dk1"/>
              </a:buClr>
              <a:buSzPts val="1600"/>
              <a:buFont typeface="Arial"/>
              <a:buChar char="»"/>
              <a:defRPr sz="1600"/>
            </a:lvl9pPr>
          </a:lstStyle>
          <a:p>
            <a:endParaRPr/>
          </a:p>
        </p:txBody>
      </p:sp>
      <p:sp>
        <p:nvSpPr>
          <p:cNvPr id="145" name="Google Shape;145;g8e6a01cd38_2_46"/>
          <p:cNvSpPr txBox="1">
            <a:spLocks noGrp="1"/>
          </p:cNvSpPr>
          <p:nvPr>
            <p:ph type="body" idx="3"/>
          </p:nvPr>
        </p:nvSpPr>
        <p:spPr>
          <a:xfrm>
            <a:off x="6193368" y="1535113"/>
            <a:ext cx="5389033"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400"/>
              <a:buNone/>
              <a:defRPr sz="2400" b="1"/>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Font typeface="Arial"/>
              <a:buNone/>
              <a:defRPr sz="1800" b="1"/>
            </a:lvl3pPr>
            <a:lvl4pPr marL="1828800" lvl="3" indent="-228600" algn="l">
              <a:spcBef>
                <a:spcPts val="320"/>
              </a:spcBef>
              <a:spcAft>
                <a:spcPts val="0"/>
              </a:spcAft>
              <a:buClr>
                <a:schemeClr val="dk1"/>
              </a:buClr>
              <a:buSzPts val="1600"/>
              <a:buFont typeface="Arial"/>
              <a:buNone/>
              <a:defRPr sz="1600" b="1"/>
            </a:lvl4pPr>
            <a:lvl5pPr marL="2286000" lvl="4" indent="-228600" algn="l">
              <a:spcBef>
                <a:spcPts val="320"/>
              </a:spcBef>
              <a:spcAft>
                <a:spcPts val="0"/>
              </a:spcAft>
              <a:buClr>
                <a:schemeClr val="dk1"/>
              </a:buClr>
              <a:buSzPts val="1600"/>
              <a:buFont typeface="Arial"/>
              <a:buNone/>
              <a:defRPr sz="1600" b="1"/>
            </a:lvl5pPr>
            <a:lvl6pPr marL="2743200" lvl="5" indent="-228600" algn="l">
              <a:spcBef>
                <a:spcPts val="320"/>
              </a:spcBef>
              <a:spcAft>
                <a:spcPts val="0"/>
              </a:spcAft>
              <a:buClr>
                <a:schemeClr val="dk1"/>
              </a:buClr>
              <a:buSzPts val="1600"/>
              <a:buFont typeface="Arial"/>
              <a:buNone/>
              <a:defRPr sz="1600" b="1"/>
            </a:lvl6pPr>
            <a:lvl7pPr marL="3200400" lvl="6" indent="-228600" algn="l">
              <a:spcBef>
                <a:spcPts val="320"/>
              </a:spcBef>
              <a:spcAft>
                <a:spcPts val="0"/>
              </a:spcAft>
              <a:buClr>
                <a:schemeClr val="dk1"/>
              </a:buClr>
              <a:buSzPts val="1600"/>
              <a:buFont typeface="Arial"/>
              <a:buNone/>
              <a:defRPr sz="1600" b="1"/>
            </a:lvl7pPr>
            <a:lvl8pPr marL="3657600" lvl="7" indent="-228600" algn="l">
              <a:spcBef>
                <a:spcPts val="320"/>
              </a:spcBef>
              <a:spcAft>
                <a:spcPts val="0"/>
              </a:spcAft>
              <a:buClr>
                <a:schemeClr val="dk1"/>
              </a:buClr>
              <a:buSzPts val="1600"/>
              <a:buFont typeface="Arial"/>
              <a:buNone/>
              <a:defRPr sz="1600" b="1"/>
            </a:lvl8pPr>
            <a:lvl9pPr marL="4114800" lvl="8" indent="-228600" algn="l">
              <a:spcBef>
                <a:spcPts val="320"/>
              </a:spcBef>
              <a:spcAft>
                <a:spcPts val="0"/>
              </a:spcAft>
              <a:buClr>
                <a:schemeClr val="dk1"/>
              </a:buClr>
              <a:buSzPts val="1600"/>
              <a:buFont typeface="Arial"/>
              <a:buNone/>
              <a:defRPr sz="1600" b="1"/>
            </a:lvl9pPr>
          </a:lstStyle>
          <a:p>
            <a:endParaRPr/>
          </a:p>
        </p:txBody>
      </p:sp>
      <p:sp>
        <p:nvSpPr>
          <p:cNvPr id="146" name="Google Shape;146;g8e6a01cd38_2_46"/>
          <p:cNvSpPr txBox="1">
            <a:spLocks noGrp="1"/>
          </p:cNvSpPr>
          <p:nvPr>
            <p:ph type="body" idx="4"/>
          </p:nvPr>
        </p:nvSpPr>
        <p:spPr>
          <a:xfrm>
            <a:off x="6193368" y="2174875"/>
            <a:ext cx="5389033"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SzPts val="2400"/>
              <a:buChar char="❖"/>
              <a:defRPr sz="2400"/>
            </a:lvl1pPr>
            <a:lvl2pPr marL="914400" lvl="1" indent="-355600" algn="l">
              <a:spcBef>
                <a:spcPts val="400"/>
              </a:spcBef>
              <a:spcAft>
                <a:spcPts val="0"/>
              </a:spcAft>
              <a:buSzPts val="2000"/>
              <a:buChar char="▪"/>
              <a:defRPr sz="2000"/>
            </a:lvl2pPr>
            <a:lvl3pPr marL="1371600" lvl="2" indent="-342900" algn="l">
              <a:spcBef>
                <a:spcPts val="360"/>
              </a:spcBef>
              <a:spcAft>
                <a:spcPts val="0"/>
              </a:spcAft>
              <a:buSzPts val="1800"/>
              <a:buFont typeface="Arial"/>
              <a:buChar char="•"/>
              <a:defRPr sz="1800"/>
            </a:lvl3pPr>
            <a:lvl4pPr marL="1828800" lvl="3" indent="-330200" algn="l">
              <a:spcBef>
                <a:spcPts val="320"/>
              </a:spcBef>
              <a:spcAft>
                <a:spcPts val="0"/>
              </a:spcAft>
              <a:buClr>
                <a:schemeClr val="dk1"/>
              </a:buClr>
              <a:buSzPts val="1600"/>
              <a:buFont typeface="Arial"/>
              <a:buChar char="–"/>
              <a:defRPr sz="1600"/>
            </a:lvl4pPr>
            <a:lvl5pPr marL="2286000" lvl="4" indent="-330200" algn="l">
              <a:spcBef>
                <a:spcPts val="320"/>
              </a:spcBef>
              <a:spcAft>
                <a:spcPts val="0"/>
              </a:spcAft>
              <a:buClr>
                <a:schemeClr val="dk1"/>
              </a:buClr>
              <a:buSzPts val="1600"/>
              <a:buFont typeface="Arial"/>
              <a:buChar char="»"/>
              <a:defRPr sz="1600"/>
            </a:lvl5pPr>
            <a:lvl6pPr marL="2743200" lvl="5" indent="-330200" algn="l">
              <a:spcBef>
                <a:spcPts val="320"/>
              </a:spcBef>
              <a:spcAft>
                <a:spcPts val="0"/>
              </a:spcAft>
              <a:buClr>
                <a:schemeClr val="dk1"/>
              </a:buClr>
              <a:buSzPts val="1600"/>
              <a:buFont typeface="Arial"/>
              <a:buChar char="»"/>
              <a:defRPr sz="1600"/>
            </a:lvl6pPr>
            <a:lvl7pPr marL="3200400" lvl="6" indent="-330200" algn="l">
              <a:spcBef>
                <a:spcPts val="320"/>
              </a:spcBef>
              <a:spcAft>
                <a:spcPts val="0"/>
              </a:spcAft>
              <a:buClr>
                <a:schemeClr val="dk1"/>
              </a:buClr>
              <a:buSzPts val="1600"/>
              <a:buFont typeface="Arial"/>
              <a:buChar char="»"/>
              <a:defRPr sz="1600"/>
            </a:lvl7pPr>
            <a:lvl8pPr marL="3657600" lvl="7" indent="-330200" algn="l">
              <a:spcBef>
                <a:spcPts val="320"/>
              </a:spcBef>
              <a:spcAft>
                <a:spcPts val="0"/>
              </a:spcAft>
              <a:buClr>
                <a:schemeClr val="dk1"/>
              </a:buClr>
              <a:buSzPts val="1600"/>
              <a:buFont typeface="Arial"/>
              <a:buChar char="»"/>
              <a:defRPr sz="1600"/>
            </a:lvl8pPr>
            <a:lvl9pPr marL="4114800" lvl="8" indent="-330200" algn="l">
              <a:spcBef>
                <a:spcPts val="320"/>
              </a:spcBef>
              <a:spcAft>
                <a:spcPts val="0"/>
              </a:spcAft>
              <a:buClr>
                <a:schemeClr val="dk1"/>
              </a:buClr>
              <a:buSzPts val="1600"/>
              <a:buFont typeface="Arial"/>
              <a:buChar char="»"/>
              <a:defRPr sz="1600"/>
            </a:lvl9pPr>
          </a:lstStyle>
          <a:p>
            <a:endParaRPr/>
          </a:p>
        </p:txBody>
      </p:sp>
      <p:sp>
        <p:nvSpPr>
          <p:cNvPr id="147" name="Google Shape;147;g8e6a01cd38_2_46"/>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g8e6a01cd38_2_46"/>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g8e6a01cd38_2_46"/>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0"/>
        <p:cNvGrpSpPr/>
        <p:nvPr/>
      </p:nvGrpSpPr>
      <p:grpSpPr>
        <a:xfrm>
          <a:off x="0" y="0"/>
          <a:ext cx="0" cy="0"/>
          <a:chOff x="0" y="0"/>
          <a:chExt cx="0" cy="0"/>
        </a:xfrm>
      </p:grpSpPr>
      <p:sp>
        <p:nvSpPr>
          <p:cNvPr id="151" name="Google Shape;151;g8e6a01cd38_2_55"/>
          <p:cNvSpPr txBox="1">
            <a:spLocks noGrp="1"/>
          </p:cNvSpPr>
          <p:nvPr>
            <p:ph type="title"/>
          </p:nvPr>
        </p:nvSpPr>
        <p:spPr>
          <a:xfrm>
            <a:off x="730251" y="319088"/>
            <a:ext cx="9550400" cy="56356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52" name="Google Shape;152;g8e6a01cd38_2_55"/>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g8e6a01cd38_2_55"/>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g8e6a01cd38_2_55"/>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730251" y="319088"/>
            <a:ext cx="9550400" cy="56356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609600" y="1076325"/>
            <a:ext cx="10972800" cy="5248275"/>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0" name="Google Shape;30;p4"/>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5"/>
        <p:cNvGrpSpPr/>
        <p:nvPr/>
      </p:nvGrpSpPr>
      <p:grpSpPr>
        <a:xfrm>
          <a:off x="0" y="0"/>
          <a:ext cx="0" cy="0"/>
          <a:chOff x="0" y="0"/>
          <a:chExt cx="0" cy="0"/>
        </a:xfrm>
      </p:grpSpPr>
      <p:sp>
        <p:nvSpPr>
          <p:cNvPr id="156" name="Google Shape;156;g8e6a01cd38_2_60"/>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g8e6a01cd38_2_60"/>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8" name="Google Shape;158;g8e6a01cd38_2_60"/>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59"/>
        <p:cNvGrpSpPr/>
        <p:nvPr/>
      </p:nvGrpSpPr>
      <p:grpSpPr>
        <a:xfrm>
          <a:off x="0" y="0"/>
          <a:ext cx="0" cy="0"/>
          <a:chOff x="0" y="0"/>
          <a:chExt cx="0" cy="0"/>
        </a:xfrm>
      </p:grpSpPr>
      <p:sp>
        <p:nvSpPr>
          <p:cNvPr id="160" name="Google Shape;160;g8e6a01cd38_2_64"/>
          <p:cNvSpPr txBox="1">
            <a:spLocks noGrp="1"/>
          </p:cNvSpPr>
          <p:nvPr>
            <p:ph type="title"/>
          </p:nvPr>
        </p:nvSpPr>
        <p:spPr>
          <a:xfrm>
            <a:off x="609601" y="273050"/>
            <a:ext cx="4011084"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61" name="Google Shape;161;g8e6a01cd38_2_64"/>
          <p:cNvSpPr txBox="1">
            <a:spLocks noGrp="1"/>
          </p:cNvSpPr>
          <p:nvPr>
            <p:ph type="body" idx="1"/>
          </p:nvPr>
        </p:nvSpPr>
        <p:spPr>
          <a:xfrm>
            <a:off x="4766733" y="273051"/>
            <a:ext cx="6815667"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SzPts val="3200"/>
              <a:buChar char="❖"/>
              <a:defRPr sz="3200"/>
            </a:lvl1pPr>
            <a:lvl2pPr marL="914400" lvl="1" indent="-406400" algn="l">
              <a:spcBef>
                <a:spcPts val="560"/>
              </a:spcBef>
              <a:spcAft>
                <a:spcPts val="0"/>
              </a:spcAft>
              <a:buSzPts val="2800"/>
              <a:buChar char="▪"/>
              <a:defRPr sz="2800"/>
            </a:lvl2pPr>
            <a:lvl3pPr marL="1371600" lvl="2" indent="-381000" algn="l">
              <a:spcBef>
                <a:spcPts val="480"/>
              </a:spcBef>
              <a:spcAft>
                <a:spcPts val="0"/>
              </a:spcAft>
              <a:buSzPts val="2400"/>
              <a:buFont typeface="Arial"/>
              <a:buChar char="•"/>
              <a:defRPr sz="2400"/>
            </a:lvl3pPr>
            <a:lvl4pPr marL="1828800" lvl="3" indent="-355600" algn="l">
              <a:spcBef>
                <a:spcPts val="400"/>
              </a:spcBef>
              <a:spcAft>
                <a:spcPts val="0"/>
              </a:spcAft>
              <a:buClr>
                <a:schemeClr val="dk1"/>
              </a:buClr>
              <a:buSzPts val="2000"/>
              <a:buFont typeface="Arial"/>
              <a:buChar char="–"/>
              <a:defRPr sz="2000"/>
            </a:lvl4pPr>
            <a:lvl5pPr marL="2286000" lvl="4" indent="-355600" algn="l">
              <a:spcBef>
                <a:spcPts val="400"/>
              </a:spcBef>
              <a:spcAft>
                <a:spcPts val="0"/>
              </a:spcAft>
              <a:buClr>
                <a:schemeClr val="dk1"/>
              </a:buClr>
              <a:buSzPts val="2000"/>
              <a:buFont typeface="Arial"/>
              <a:buChar char="»"/>
              <a:defRPr sz="2000"/>
            </a:lvl5pPr>
            <a:lvl6pPr marL="2743200" lvl="5" indent="-355600" algn="l">
              <a:spcBef>
                <a:spcPts val="400"/>
              </a:spcBef>
              <a:spcAft>
                <a:spcPts val="0"/>
              </a:spcAft>
              <a:buClr>
                <a:schemeClr val="dk1"/>
              </a:buClr>
              <a:buSzPts val="2000"/>
              <a:buFont typeface="Arial"/>
              <a:buChar char="»"/>
              <a:defRPr sz="2000"/>
            </a:lvl6pPr>
            <a:lvl7pPr marL="3200400" lvl="6" indent="-355600" algn="l">
              <a:spcBef>
                <a:spcPts val="400"/>
              </a:spcBef>
              <a:spcAft>
                <a:spcPts val="0"/>
              </a:spcAft>
              <a:buClr>
                <a:schemeClr val="dk1"/>
              </a:buClr>
              <a:buSzPts val="2000"/>
              <a:buFont typeface="Arial"/>
              <a:buChar char="»"/>
              <a:defRPr sz="2000"/>
            </a:lvl7pPr>
            <a:lvl8pPr marL="3657600" lvl="7" indent="-355600" algn="l">
              <a:spcBef>
                <a:spcPts val="400"/>
              </a:spcBef>
              <a:spcAft>
                <a:spcPts val="0"/>
              </a:spcAft>
              <a:buClr>
                <a:schemeClr val="dk1"/>
              </a:buClr>
              <a:buSzPts val="2000"/>
              <a:buFont typeface="Arial"/>
              <a:buChar char="»"/>
              <a:defRPr sz="2000"/>
            </a:lvl8pPr>
            <a:lvl9pPr marL="4114800" lvl="8" indent="-355600" algn="l">
              <a:spcBef>
                <a:spcPts val="400"/>
              </a:spcBef>
              <a:spcAft>
                <a:spcPts val="0"/>
              </a:spcAft>
              <a:buClr>
                <a:schemeClr val="dk1"/>
              </a:buClr>
              <a:buSzPts val="2000"/>
              <a:buFont typeface="Arial"/>
              <a:buChar char="»"/>
              <a:defRPr sz="2000"/>
            </a:lvl9pPr>
          </a:lstStyle>
          <a:p>
            <a:endParaRPr/>
          </a:p>
        </p:txBody>
      </p:sp>
      <p:sp>
        <p:nvSpPr>
          <p:cNvPr id="162" name="Google Shape;162;g8e6a01cd38_2_64"/>
          <p:cNvSpPr txBox="1">
            <a:spLocks noGrp="1"/>
          </p:cNvSpPr>
          <p:nvPr>
            <p:ph type="body" idx="2"/>
          </p:nvPr>
        </p:nvSpPr>
        <p:spPr>
          <a:xfrm>
            <a:off x="609601" y="1435101"/>
            <a:ext cx="4011084"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400"/>
              <a:buNone/>
              <a:defRPr sz="1400"/>
            </a:lvl1pPr>
            <a:lvl2pPr marL="914400" lvl="1" indent="-228600" algn="l">
              <a:spcBef>
                <a:spcPts val="240"/>
              </a:spcBef>
              <a:spcAft>
                <a:spcPts val="0"/>
              </a:spcAft>
              <a:buSzPts val="1200"/>
              <a:buNone/>
              <a:defRPr sz="1200"/>
            </a:lvl2pPr>
            <a:lvl3pPr marL="1371600" lvl="2" indent="-228600" algn="l">
              <a:spcBef>
                <a:spcPts val="200"/>
              </a:spcBef>
              <a:spcAft>
                <a:spcPts val="0"/>
              </a:spcAft>
              <a:buSzPts val="1000"/>
              <a:buFont typeface="Arial"/>
              <a:buNone/>
              <a:defRPr sz="1000"/>
            </a:lvl3pPr>
            <a:lvl4pPr marL="1828800" lvl="3" indent="-228600" algn="l">
              <a:spcBef>
                <a:spcPts val="180"/>
              </a:spcBef>
              <a:spcAft>
                <a:spcPts val="0"/>
              </a:spcAft>
              <a:buClr>
                <a:schemeClr val="dk1"/>
              </a:buClr>
              <a:buSzPts val="900"/>
              <a:buFont typeface="Arial"/>
              <a:buNone/>
              <a:defRPr sz="900"/>
            </a:lvl4pPr>
            <a:lvl5pPr marL="2286000" lvl="4" indent="-228600" algn="l">
              <a:spcBef>
                <a:spcPts val="180"/>
              </a:spcBef>
              <a:spcAft>
                <a:spcPts val="0"/>
              </a:spcAft>
              <a:buClr>
                <a:schemeClr val="dk1"/>
              </a:buClr>
              <a:buSzPts val="900"/>
              <a:buFont typeface="Arial"/>
              <a:buNone/>
              <a:defRPr sz="900"/>
            </a:lvl5pPr>
            <a:lvl6pPr marL="2743200" lvl="5" indent="-228600" algn="l">
              <a:spcBef>
                <a:spcPts val="180"/>
              </a:spcBef>
              <a:spcAft>
                <a:spcPts val="0"/>
              </a:spcAft>
              <a:buClr>
                <a:schemeClr val="dk1"/>
              </a:buClr>
              <a:buSzPts val="900"/>
              <a:buFont typeface="Arial"/>
              <a:buNone/>
              <a:defRPr sz="900"/>
            </a:lvl6pPr>
            <a:lvl7pPr marL="3200400" lvl="6" indent="-228600" algn="l">
              <a:spcBef>
                <a:spcPts val="180"/>
              </a:spcBef>
              <a:spcAft>
                <a:spcPts val="0"/>
              </a:spcAft>
              <a:buClr>
                <a:schemeClr val="dk1"/>
              </a:buClr>
              <a:buSzPts val="900"/>
              <a:buFont typeface="Arial"/>
              <a:buNone/>
              <a:defRPr sz="900"/>
            </a:lvl7pPr>
            <a:lvl8pPr marL="3657600" lvl="7" indent="-228600" algn="l">
              <a:spcBef>
                <a:spcPts val="180"/>
              </a:spcBef>
              <a:spcAft>
                <a:spcPts val="0"/>
              </a:spcAft>
              <a:buClr>
                <a:schemeClr val="dk1"/>
              </a:buClr>
              <a:buSzPts val="900"/>
              <a:buFont typeface="Arial"/>
              <a:buNone/>
              <a:defRPr sz="900"/>
            </a:lvl8pPr>
            <a:lvl9pPr marL="4114800" lvl="8" indent="-228600" algn="l">
              <a:spcBef>
                <a:spcPts val="180"/>
              </a:spcBef>
              <a:spcAft>
                <a:spcPts val="0"/>
              </a:spcAft>
              <a:buClr>
                <a:schemeClr val="dk1"/>
              </a:buClr>
              <a:buSzPts val="900"/>
              <a:buFont typeface="Arial"/>
              <a:buNone/>
              <a:defRPr sz="900"/>
            </a:lvl9pPr>
          </a:lstStyle>
          <a:p>
            <a:endParaRPr/>
          </a:p>
        </p:txBody>
      </p:sp>
      <p:sp>
        <p:nvSpPr>
          <p:cNvPr id="163" name="Google Shape;163;g8e6a01cd38_2_64"/>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g8e6a01cd38_2_64"/>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5" name="Google Shape;165;g8e6a01cd38_2_64"/>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66"/>
        <p:cNvGrpSpPr/>
        <p:nvPr/>
      </p:nvGrpSpPr>
      <p:grpSpPr>
        <a:xfrm>
          <a:off x="0" y="0"/>
          <a:ext cx="0" cy="0"/>
          <a:chOff x="0" y="0"/>
          <a:chExt cx="0" cy="0"/>
        </a:xfrm>
      </p:grpSpPr>
      <p:sp>
        <p:nvSpPr>
          <p:cNvPr id="167" name="Google Shape;167;g8e6a01cd38_2_71"/>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68" name="Google Shape;168;g8e6a01cd38_2_71"/>
          <p:cNvSpPr>
            <a:spLocks noGrp="1"/>
          </p:cNvSpPr>
          <p:nvPr>
            <p:ph type="pic" idx="2"/>
          </p:nvPr>
        </p:nvSpPr>
        <p:spPr>
          <a:xfrm>
            <a:off x="2389717" y="612775"/>
            <a:ext cx="73152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hlink"/>
              </a:buClr>
              <a:buSzPts val="3200"/>
              <a:buFont typeface="Noto Sans Symbols"/>
              <a:buNone/>
              <a:defRPr sz="3200" b="0" i="0" u="none" strike="noStrike" cap="none">
                <a:solidFill>
                  <a:schemeClr val="dk1"/>
                </a:solidFill>
                <a:latin typeface="Verdana"/>
                <a:ea typeface="Verdana"/>
                <a:cs typeface="Verdana"/>
                <a:sym typeface="Verdana"/>
              </a:defRPr>
            </a:lvl1pPr>
            <a:lvl2pPr marR="0" lvl="1" algn="l" rtl="0">
              <a:spcBef>
                <a:spcPts val="560"/>
              </a:spcBef>
              <a:spcAft>
                <a:spcPts val="0"/>
              </a:spcAft>
              <a:buClr>
                <a:schemeClr val="accent1"/>
              </a:buClr>
              <a:buSzPts val="2800"/>
              <a:buFont typeface="Noto Sans Symbols"/>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169" name="Google Shape;169;g8e6a01cd38_2_71"/>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400"/>
              <a:buNone/>
              <a:defRPr sz="1400"/>
            </a:lvl1pPr>
            <a:lvl2pPr marL="914400" lvl="1" indent="-228600" algn="l">
              <a:spcBef>
                <a:spcPts val="240"/>
              </a:spcBef>
              <a:spcAft>
                <a:spcPts val="0"/>
              </a:spcAft>
              <a:buSzPts val="1200"/>
              <a:buNone/>
              <a:defRPr sz="1200"/>
            </a:lvl2pPr>
            <a:lvl3pPr marL="1371600" lvl="2" indent="-228600" algn="l">
              <a:spcBef>
                <a:spcPts val="200"/>
              </a:spcBef>
              <a:spcAft>
                <a:spcPts val="0"/>
              </a:spcAft>
              <a:buSzPts val="1000"/>
              <a:buFont typeface="Arial"/>
              <a:buNone/>
              <a:defRPr sz="1000"/>
            </a:lvl3pPr>
            <a:lvl4pPr marL="1828800" lvl="3" indent="-228600" algn="l">
              <a:spcBef>
                <a:spcPts val="180"/>
              </a:spcBef>
              <a:spcAft>
                <a:spcPts val="0"/>
              </a:spcAft>
              <a:buClr>
                <a:schemeClr val="dk1"/>
              </a:buClr>
              <a:buSzPts val="900"/>
              <a:buFont typeface="Arial"/>
              <a:buNone/>
              <a:defRPr sz="900"/>
            </a:lvl4pPr>
            <a:lvl5pPr marL="2286000" lvl="4" indent="-228600" algn="l">
              <a:spcBef>
                <a:spcPts val="180"/>
              </a:spcBef>
              <a:spcAft>
                <a:spcPts val="0"/>
              </a:spcAft>
              <a:buClr>
                <a:schemeClr val="dk1"/>
              </a:buClr>
              <a:buSzPts val="900"/>
              <a:buFont typeface="Arial"/>
              <a:buNone/>
              <a:defRPr sz="900"/>
            </a:lvl5pPr>
            <a:lvl6pPr marL="2743200" lvl="5" indent="-228600" algn="l">
              <a:spcBef>
                <a:spcPts val="180"/>
              </a:spcBef>
              <a:spcAft>
                <a:spcPts val="0"/>
              </a:spcAft>
              <a:buClr>
                <a:schemeClr val="dk1"/>
              </a:buClr>
              <a:buSzPts val="900"/>
              <a:buFont typeface="Arial"/>
              <a:buNone/>
              <a:defRPr sz="900"/>
            </a:lvl6pPr>
            <a:lvl7pPr marL="3200400" lvl="6" indent="-228600" algn="l">
              <a:spcBef>
                <a:spcPts val="180"/>
              </a:spcBef>
              <a:spcAft>
                <a:spcPts val="0"/>
              </a:spcAft>
              <a:buClr>
                <a:schemeClr val="dk1"/>
              </a:buClr>
              <a:buSzPts val="900"/>
              <a:buFont typeface="Arial"/>
              <a:buNone/>
              <a:defRPr sz="900"/>
            </a:lvl7pPr>
            <a:lvl8pPr marL="3657600" lvl="7" indent="-228600" algn="l">
              <a:spcBef>
                <a:spcPts val="180"/>
              </a:spcBef>
              <a:spcAft>
                <a:spcPts val="0"/>
              </a:spcAft>
              <a:buClr>
                <a:schemeClr val="dk1"/>
              </a:buClr>
              <a:buSzPts val="900"/>
              <a:buFont typeface="Arial"/>
              <a:buNone/>
              <a:defRPr sz="900"/>
            </a:lvl8pPr>
            <a:lvl9pPr marL="4114800" lvl="8" indent="-228600" algn="l">
              <a:spcBef>
                <a:spcPts val="180"/>
              </a:spcBef>
              <a:spcAft>
                <a:spcPts val="0"/>
              </a:spcAft>
              <a:buClr>
                <a:schemeClr val="dk1"/>
              </a:buClr>
              <a:buSzPts val="900"/>
              <a:buFont typeface="Arial"/>
              <a:buNone/>
              <a:defRPr sz="900"/>
            </a:lvl9pPr>
          </a:lstStyle>
          <a:p>
            <a:endParaRPr/>
          </a:p>
        </p:txBody>
      </p:sp>
      <p:sp>
        <p:nvSpPr>
          <p:cNvPr id="170" name="Google Shape;170;g8e6a01cd38_2_71"/>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1" name="Google Shape;171;g8e6a01cd38_2_71"/>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g8e6a01cd38_2_71"/>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73"/>
        <p:cNvGrpSpPr/>
        <p:nvPr/>
      </p:nvGrpSpPr>
      <p:grpSpPr>
        <a:xfrm>
          <a:off x="0" y="0"/>
          <a:ext cx="0" cy="0"/>
          <a:chOff x="0" y="0"/>
          <a:chExt cx="0" cy="0"/>
        </a:xfrm>
      </p:grpSpPr>
      <p:sp>
        <p:nvSpPr>
          <p:cNvPr id="174" name="Google Shape;174;g8e6a01cd38_2_78"/>
          <p:cNvSpPr txBox="1">
            <a:spLocks noGrp="1"/>
          </p:cNvSpPr>
          <p:nvPr>
            <p:ph type="title"/>
          </p:nvPr>
        </p:nvSpPr>
        <p:spPr>
          <a:xfrm>
            <a:off x="730251" y="319088"/>
            <a:ext cx="9550400" cy="56356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5" name="Google Shape;175;g8e6a01cd38_2_78"/>
          <p:cNvSpPr txBox="1">
            <a:spLocks noGrp="1"/>
          </p:cNvSpPr>
          <p:nvPr>
            <p:ph type="body" idx="1"/>
          </p:nvPr>
        </p:nvSpPr>
        <p:spPr>
          <a:xfrm rot="5400000">
            <a:off x="3471863" y="-1785938"/>
            <a:ext cx="5248275" cy="10972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6" name="Google Shape;176;g8e6a01cd38_2_78"/>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7" name="Google Shape;177;g8e6a01cd38_2_78"/>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8" name="Google Shape;178;g8e6a01cd38_2_78"/>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9"/>
        <p:cNvGrpSpPr/>
        <p:nvPr/>
      </p:nvGrpSpPr>
      <p:grpSpPr>
        <a:xfrm>
          <a:off x="0" y="0"/>
          <a:ext cx="0" cy="0"/>
          <a:chOff x="0" y="0"/>
          <a:chExt cx="0" cy="0"/>
        </a:xfrm>
      </p:grpSpPr>
      <p:sp>
        <p:nvSpPr>
          <p:cNvPr id="180" name="Google Shape;180;g8e6a01cd38_2_84"/>
          <p:cNvSpPr txBox="1">
            <a:spLocks noGrp="1"/>
          </p:cNvSpPr>
          <p:nvPr>
            <p:ph type="title"/>
          </p:nvPr>
        </p:nvSpPr>
        <p:spPr>
          <a:xfrm rot="5400000">
            <a:off x="7208044" y="1950244"/>
            <a:ext cx="6005512" cy="2743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81" name="Google Shape;181;g8e6a01cd38_2_84"/>
          <p:cNvSpPr txBox="1">
            <a:spLocks noGrp="1"/>
          </p:cNvSpPr>
          <p:nvPr>
            <p:ph type="body" idx="1"/>
          </p:nvPr>
        </p:nvSpPr>
        <p:spPr>
          <a:xfrm rot="5400000">
            <a:off x="1620044" y="-691356"/>
            <a:ext cx="6005512" cy="80264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2" name="Google Shape;182;g8e6a01cd38_2_84"/>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3" name="Google Shape;183;g8e6a01cd38_2_84"/>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4" name="Google Shape;184;g8e6a01cd38_2_84"/>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able" type="tbl">
  <p:cSld name="TABLE">
    <p:spTree>
      <p:nvGrpSpPr>
        <p:cNvPr id="1" name="Shape 185"/>
        <p:cNvGrpSpPr/>
        <p:nvPr/>
      </p:nvGrpSpPr>
      <p:grpSpPr>
        <a:xfrm>
          <a:off x="0" y="0"/>
          <a:ext cx="0" cy="0"/>
          <a:chOff x="0" y="0"/>
          <a:chExt cx="0" cy="0"/>
        </a:xfrm>
      </p:grpSpPr>
      <p:sp>
        <p:nvSpPr>
          <p:cNvPr id="186" name="Google Shape;186;g8e6a01cd38_2_90"/>
          <p:cNvSpPr txBox="1">
            <a:spLocks noGrp="1"/>
          </p:cNvSpPr>
          <p:nvPr>
            <p:ph type="title"/>
          </p:nvPr>
        </p:nvSpPr>
        <p:spPr>
          <a:xfrm>
            <a:off x="730251" y="319088"/>
            <a:ext cx="9550400" cy="56356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87" name="Google Shape;187;g8e6a01cd38_2_90"/>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8" name="Google Shape;188;g8e6a01cd38_2_90"/>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9" name="Google Shape;189;g8e6a01cd38_2_90"/>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SzPts val="2000"/>
              <a:buNone/>
              <a:defRPr sz="2000"/>
            </a:lvl1pPr>
            <a:lvl2pPr marL="914400" lvl="1" indent="-228600" algn="l">
              <a:spcBef>
                <a:spcPts val="360"/>
              </a:spcBef>
              <a:spcAft>
                <a:spcPts val="0"/>
              </a:spcAft>
              <a:buSzPts val="1800"/>
              <a:buNone/>
              <a:defRPr sz="1800"/>
            </a:lvl2pPr>
            <a:lvl3pPr marL="1371600" lvl="2" indent="-228600" algn="l">
              <a:spcBef>
                <a:spcPts val="320"/>
              </a:spcBef>
              <a:spcAft>
                <a:spcPts val="0"/>
              </a:spcAft>
              <a:buSzPts val="1600"/>
              <a:buFont typeface="Arial"/>
              <a:buNone/>
              <a:defRPr sz="1600"/>
            </a:lvl3pPr>
            <a:lvl4pPr marL="1828800" lvl="3" indent="-228600" algn="l">
              <a:spcBef>
                <a:spcPts val="280"/>
              </a:spcBef>
              <a:spcAft>
                <a:spcPts val="0"/>
              </a:spcAft>
              <a:buClr>
                <a:schemeClr val="dk1"/>
              </a:buClr>
              <a:buSzPts val="1400"/>
              <a:buFont typeface="Arial"/>
              <a:buNone/>
              <a:defRPr sz="1400"/>
            </a:lvl4pPr>
            <a:lvl5pPr marL="2286000" lvl="4" indent="-228600" algn="l">
              <a:spcBef>
                <a:spcPts val="280"/>
              </a:spcBef>
              <a:spcAft>
                <a:spcPts val="0"/>
              </a:spcAft>
              <a:buClr>
                <a:schemeClr val="dk1"/>
              </a:buClr>
              <a:buSzPts val="1400"/>
              <a:buFont typeface="Arial"/>
              <a:buNone/>
              <a:defRPr sz="1400"/>
            </a:lvl5pPr>
            <a:lvl6pPr marL="2743200" lvl="5" indent="-228600" algn="l">
              <a:spcBef>
                <a:spcPts val="280"/>
              </a:spcBef>
              <a:spcAft>
                <a:spcPts val="0"/>
              </a:spcAft>
              <a:buClr>
                <a:schemeClr val="dk1"/>
              </a:buClr>
              <a:buSzPts val="1400"/>
              <a:buFont typeface="Arial"/>
              <a:buNone/>
              <a:defRPr sz="1400"/>
            </a:lvl6pPr>
            <a:lvl7pPr marL="3200400" lvl="6" indent="-228600" algn="l">
              <a:spcBef>
                <a:spcPts val="280"/>
              </a:spcBef>
              <a:spcAft>
                <a:spcPts val="0"/>
              </a:spcAft>
              <a:buClr>
                <a:schemeClr val="dk1"/>
              </a:buClr>
              <a:buSzPts val="1400"/>
              <a:buFont typeface="Arial"/>
              <a:buNone/>
              <a:defRPr sz="1400"/>
            </a:lvl7pPr>
            <a:lvl8pPr marL="3657600" lvl="7" indent="-228600" algn="l">
              <a:spcBef>
                <a:spcPts val="280"/>
              </a:spcBef>
              <a:spcAft>
                <a:spcPts val="0"/>
              </a:spcAft>
              <a:buClr>
                <a:schemeClr val="dk1"/>
              </a:buClr>
              <a:buSzPts val="1400"/>
              <a:buFont typeface="Arial"/>
              <a:buNone/>
              <a:defRPr sz="1400"/>
            </a:lvl8pPr>
            <a:lvl9pPr marL="4114800" lvl="8" indent="-228600" algn="l">
              <a:spcBef>
                <a:spcPts val="280"/>
              </a:spcBef>
              <a:spcAft>
                <a:spcPts val="0"/>
              </a:spcAft>
              <a:buClr>
                <a:schemeClr val="dk1"/>
              </a:buClr>
              <a:buSzPts val="1400"/>
              <a:buFont typeface="Arial"/>
              <a:buNone/>
              <a:defRPr sz="1400"/>
            </a:lvl9pPr>
          </a:lstStyle>
          <a:p>
            <a:endParaRPr/>
          </a:p>
        </p:txBody>
      </p:sp>
      <p:sp>
        <p:nvSpPr>
          <p:cNvPr id="36" name="Google Shape;36;p5"/>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730251" y="319088"/>
            <a:ext cx="9550400" cy="56356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1" name="Google Shape;41;p6"/>
          <p:cNvSpPr txBox="1">
            <a:spLocks noGrp="1"/>
          </p:cNvSpPr>
          <p:nvPr>
            <p:ph type="body" idx="1"/>
          </p:nvPr>
        </p:nvSpPr>
        <p:spPr>
          <a:xfrm>
            <a:off x="609600" y="1076325"/>
            <a:ext cx="5384800" cy="5248275"/>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SzPts val="2800"/>
              <a:buChar char="❖"/>
              <a:defRPr sz="2800"/>
            </a:lvl1pPr>
            <a:lvl2pPr marL="914400" lvl="1" indent="-381000" algn="l">
              <a:spcBef>
                <a:spcPts val="480"/>
              </a:spcBef>
              <a:spcAft>
                <a:spcPts val="0"/>
              </a:spcAft>
              <a:buSzPts val="2400"/>
              <a:buChar char="▪"/>
              <a:defRPr sz="2400"/>
            </a:lvl2pPr>
            <a:lvl3pPr marL="1371600" lvl="2" indent="-355600" algn="l">
              <a:spcBef>
                <a:spcPts val="400"/>
              </a:spcBef>
              <a:spcAft>
                <a:spcPts val="0"/>
              </a:spcAft>
              <a:buSzPts val="2000"/>
              <a:buFont typeface="Arial"/>
              <a:buChar char="•"/>
              <a:defRPr sz="2000"/>
            </a:lvl3pPr>
            <a:lvl4pPr marL="1828800" lvl="3" indent="-342900" algn="l">
              <a:spcBef>
                <a:spcPts val="360"/>
              </a:spcBef>
              <a:spcAft>
                <a:spcPts val="0"/>
              </a:spcAft>
              <a:buClr>
                <a:schemeClr val="dk1"/>
              </a:buClr>
              <a:buSzPts val="1800"/>
              <a:buFont typeface="Arial"/>
              <a:buChar char="–"/>
              <a:defRPr sz="1800"/>
            </a:lvl4pPr>
            <a:lvl5pPr marL="2286000" lvl="4" indent="-342900" algn="l">
              <a:spcBef>
                <a:spcPts val="360"/>
              </a:spcBef>
              <a:spcAft>
                <a:spcPts val="0"/>
              </a:spcAft>
              <a:buClr>
                <a:schemeClr val="dk1"/>
              </a:buClr>
              <a:buSzPts val="1800"/>
              <a:buFont typeface="Arial"/>
              <a:buChar char="»"/>
              <a:defRPr sz="1800"/>
            </a:lvl5pPr>
            <a:lvl6pPr marL="2743200" lvl="5" indent="-342900" algn="l">
              <a:spcBef>
                <a:spcPts val="360"/>
              </a:spcBef>
              <a:spcAft>
                <a:spcPts val="0"/>
              </a:spcAft>
              <a:buClr>
                <a:schemeClr val="dk1"/>
              </a:buClr>
              <a:buSzPts val="1800"/>
              <a:buFont typeface="Arial"/>
              <a:buChar char="»"/>
              <a:defRPr sz="1800"/>
            </a:lvl6pPr>
            <a:lvl7pPr marL="3200400" lvl="6" indent="-342900" algn="l">
              <a:spcBef>
                <a:spcPts val="360"/>
              </a:spcBef>
              <a:spcAft>
                <a:spcPts val="0"/>
              </a:spcAft>
              <a:buClr>
                <a:schemeClr val="dk1"/>
              </a:buClr>
              <a:buSzPts val="1800"/>
              <a:buFont typeface="Arial"/>
              <a:buChar char="»"/>
              <a:defRPr sz="1800"/>
            </a:lvl7pPr>
            <a:lvl8pPr marL="3657600" lvl="7" indent="-342900" algn="l">
              <a:spcBef>
                <a:spcPts val="360"/>
              </a:spcBef>
              <a:spcAft>
                <a:spcPts val="0"/>
              </a:spcAft>
              <a:buClr>
                <a:schemeClr val="dk1"/>
              </a:buClr>
              <a:buSzPts val="1800"/>
              <a:buFont typeface="Arial"/>
              <a:buChar char="»"/>
              <a:defRPr sz="1800"/>
            </a:lvl8pPr>
            <a:lvl9pPr marL="4114800" lvl="8" indent="-342900" algn="l">
              <a:spcBef>
                <a:spcPts val="360"/>
              </a:spcBef>
              <a:spcAft>
                <a:spcPts val="0"/>
              </a:spcAft>
              <a:buClr>
                <a:schemeClr val="dk1"/>
              </a:buClr>
              <a:buSzPts val="1800"/>
              <a:buFont typeface="Arial"/>
              <a:buChar char="»"/>
              <a:defRPr sz="1800"/>
            </a:lvl9pPr>
          </a:lstStyle>
          <a:p>
            <a:endParaRPr/>
          </a:p>
        </p:txBody>
      </p:sp>
      <p:sp>
        <p:nvSpPr>
          <p:cNvPr id="42" name="Google Shape;42;p6"/>
          <p:cNvSpPr txBox="1">
            <a:spLocks noGrp="1"/>
          </p:cNvSpPr>
          <p:nvPr>
            <p:ph type="body" idx="2"/>
          </p:nvPr>
        </p:nvSpPr>
        <p:spPr>
          <a:xfrm>
            <a:off x="6197600" y="1076325"/>
            <a:ext cx="5384800" cy="5248275"/>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SzPts val="2800"/>
              <a:buChar char="❖"/>
              <a:defRPr sz="2800"/>
            </a:lvl1pPr>
            <a:lvl2pPr marL="914400" lvl="1" indent="-381000" algn="l">
              <a:spcBef>
                <a:spcPts val="480"/>
              </a:spcBef>
              <a:spcAft>
                <a:spcPts val="0"/>
              </a:spcAft>
              <a:buSzPts val="2400"/>
              <a:buChar char="▪"/>
              <a:defRPr sz="2400"/>
            </a:lvl2pPr>
            <a:lvl3pPr marL="1371600" lvl="2" indent="-355600" algn="l">
              <a:spcBef>
                <a:spcPts val="400"/>
              </a:spcBef>
              <a:spcAft>
                <a:spcPts val="0"/>
              </a:spcAft>
              <a:buSzPts val="2000"/>
              <a:buFont typeface="Arial"/>
              <a:buChar char="•"/>
              <a:defRPr sz="2000"/>
            </a:lvl3pPr>
            <a:lvl4pPr marL="1828800" lvl="3" indent="-342900" algn="l">
              <a:spcBef>
                <a:spcPts val="360"/>
              </a:spcBef>
              <a:spcAft>
                <a:spcPts val="0"/>
              </a:spcAft>
              <a:buClr>
                <a:schemeClr val="dk1"/>
              </a:buClr>
              <a:buSzPts val="1800"/>
              <a:buFont typeface="Arial"/>
              <a:buChar char="–"/>
              <a:defRPr sz="1800"/>
            </a:lvl4pPr>
            <a:lvl5pPr marL="2286000" lvl="4" indent="-342900" algn="l">
              <a:spcBef>
                <a:spcPts val="360"/>
              </a:spcBef>
              <a:spcAft>
                <a:spcPts val="0"/>
              </a:spcAft>
              <a:buClr>
                <a:schemeClr val="dk1"/>
              </a:buClr>
              <a:buSzPts val="1800"/>
              <a:buFont typeface="Arial"/>
              <a:buChar char="»"/>
              <a:defRPr sz="1800"/>
            </a:lvl5pPr>
            <a:lvl6pPr marL="2743200" lvl="5" indent="-342900" algn="l">
              <a:spcBef>
                <a:spcPts val="360"/>
              </a:spcBef>
              <a:spcAft>
                <a:spcPts val="0"/>
              </a:spcAft>
              <a:buClr>
                <a:schemeClr val="dk1"/>
              </a:buClr>
              <a:buSzPts val="1800"/>
              <a:buFont typeface="Arial"/>
              <a:buChar char="»"/>
              <a:defRPr sz="1800"/>
            </a:lvl6pPr>
            <a:lvl7pPr marL="3200400" lvl="6" indent="-342900" algn="l">
              <a:spcBef>
                <a:spcPts val="360"/>
              </a:spcBef>
              <a:spcAft>
                <a:spcPts val="0"/>
              </a:spcAft>
              <a:buClr>
                <a:schemeClr val="dk1"/>
              </a:buClr>
              <a:buSzPts val="1800"/>
              <a:buFont typeface="Arial"/>
              <a:buChar char="»"/>
              <a:defRPr sz="1800"/>
            </a:lvl7pPr>
            <a:lvl8pPr marL="3657600" lvl="7" indent="-342900" algn="l">
              <a:spcBef>
                <a:spcPts val="360"/>
              </a:spcBef>
              <a:spcAft>
                <a:spcPts val="0"/>
              </a:spcAft>
              <a:buClr>
                <a:schemeClr val="dk1"/>
              </a:buClr>
              <a:buSzPts val="1800"/>
              <a:buFont typeface="Arial"/>
              <a:buChar char="»"/>
              <a:defRPr sz="1800"/>
            </a:lvl8pPr>
            <a:lvl9pPr marL="4114800" lvl="8" indent="-342900" algn="l">
              <a:spcBef>
                <a:spcPts val="360"/>
              </a:spcBef>
              <a:spcAft>
                <a:spcPts val="0"/>
              </a:spcAft>
              <a:buClr>
                <a:schemeClr val="dk1"/>
              </a:buClr>
              <a:buSzPts val="1800"/>
              <a:buFont typeface="Arial"/>
              <a:buChar char="»"/>
              <a:defRPr sz="1800"/>
            </a:lvl9pPr>
          </a:lstStyle>
          <a:p>
            <a:endParaRPr/>
          </a:p>
        </p:txBody>
      </p:sp>
      <p:sp>
        <p:nvSpPr>
          <p:cNvPr id="43" name="Google Shape;43;p6"/>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6"/>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8" name="Google Shape;48;p7"/>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400"/>
              <a:buNone/>
              <a:defRPr sz="2400" b="1"/>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Font typeface="Arial"/>
              <a:buNone/>
              <a:defRPr sz="1800" b="1"/>
            </a:lvl3pPr>
            <a:lvl4pPr marL="1828800" lvl="3" indent="-228600" algn="l">
              <a:spcBef>
                <a:spcPts val="320"/>
              </a:spcBef>
              <a:spcAft>
                <a:spcPts val="0"/>
              </a:spcAft>
              <a:buClr>
                <a:schemeClr val="dk1"/>
              </a:buClr>
              <a:buSzPts val="1600"/>
              <a:buFont typeface="Arial"/>
              <a:buNone/>
              <a:defRPr sz="1600" b="1"/>
            </a:lvl4pPr>
            <a:lvl5pPr marL="2286000" lvl="4" indent="-228600" algn="l">
              <a:spcBef>
                <a:spcPts val="320"/>
              </a:spcBef>
              <a:spcAft>
                <a:spcPts val="0"/>
              </a:spcAft>
              <a:buClr>
                <a:schemeClr val="dk1"/>
              </a:buClr>
              <a:buSzPts val="1600"/>
              <a:buFont typeface="Arial"/>
              <a:buNone/>
              <a:defRPr sz="1600" b="1"/>
            </a:lvl5pPr>
            <a:lvl6pPr marL="2743200" lvl="5" indent="-228600" algn="l">
              <a:spcBef>
                <a:spcPts val="320"/>
              </a:spcBef>
              <a:spcAft>
                <a:spcPts val="0"/>
              </a:spcAft>
              <a:buClr>
                <a:schemeClr val="dk1"/>
              </a:buClr>
              <a:buSzPts val="1600"/>
              <a:buFont typeface="Arial"/>
              <a:buNone/>
              <a:defRPr sz="1600" b="1"/>
            </a:lvl6pPr>
            <a:lvl7pPr marL="3200400" lvl="6" indent="-228600" algn="l">
              <a:spcBef>
                <a:spcPts val="320"/>
              </a:spcBef>
              <a:spcAft>
                <a:spcPts val="0"/>
              </a:spcAft>
              <a:buClr>
                <a:schemeClr val="dk1"/>
              </a:buClr>
              <a:buSzPts val="1600"/>
              <a:buFont typeface="Arial"/>
              <a:buNone/>
              <a:defRPr sz="1600" b="1"/>
            </a:lvl7pPr>
            <a:lvl8pPr marL="3657600" lvl="7" indent="-228600" algn="l">
              <a:spcBef>
                <a:spcPts val="320"/>
              </a:spcBef>
              <a:spcAft>
                <a:spcPts val="0"/>
              </a:spcAft>
              <a:buClr>
                <a:schemeClr val="dk1"/>
              </a:buClr>
              <a:buSzPts val="1600"/>
              <a:buFont typeface="Arial"/>
              <a:buNone/>
              <a:defRPr sz="1600" b="1"/>
            </a:lvl8pPr>
            <a:lvl9pPr marL="4114800" lvl="8" indent="-228600" algn="l">
              <a:spcBef>
                <a:spcPts val="320"/>
              </a:spcBef>
              <a:spcAft>
                <a:spcPts val="0"/>
              </a:spcAft>
              <a:buClr>
                <a:schemeClr val="dk1"/>
              </a:buClr>
              <a:buSzPts val="1600"/>
              <a:buFont typeface="Arial"/>
              <a:buNone/>
              <a:defRPr sz="1600" b="1"/>
            </a:lvl9pPr>
          </a:lstStyle>
          <a:p>
            <a:endParaRPr/>
          </a:p>
        </p:txBody>
      </p:sp>
      <p:sp>
        <p:nvSpPr>
          <p:cNvPr id="49" name="Google Shape;49;p7"/>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SzPts val="2400"/>
              <a:buChar char="❖"/>
              <a:defRPr sz="2400"/>
            </a:lvl1pPr>
            <a:lvl2pPr marL="914400" lvl="1" indent="-355600" algn="l">
              <a:spcBef>
                <a:spcPts val="400"/>
              </a:spcBef>
              <a:spcAft>
                <a:spcPts val="0"/>
              </a:spcAft>
              <a:buSzPts val="2000"/>
              <a:buChar char="▪"/>
              <a:defRPr sz="2000"/>
            </a:lvl2pPr>
            <a:lvl3pPr marL="1371600" lvl="2" indent="-342900" algn="l">
              <a:spcBef>
                <a:spcPts val="360"/>
              </a:spcBef>
              <a:spcAft>
                <a:spcPts val="0"/>
              </a:spcAft>
              <a:buSzPts val="1800"/>
              <a:buFont typeface="Arial"/>
              <a:buChar char="•"/>
              <a:defRPr sz="1800"/>
            </a:lvl3pPr>
            <a:lvl4pPr marL="1828800" lvl="3" indent="-330200" algn="l">
              <a:spcBef>
                <a:spcPts val="320"/>
              </a:spcBef>
              <a:spcAft>
                <a:spcPts val="0"/>
              </a:spcAft>
              <a:buClr>
                <a:schemeClr val="dk1"/>
              </a:buClr>
              <a:buSzPts val="1600"/>
              <a:buFont typeface="Arial"/>
              <a:buChar char="–"/>
              <a:defRPr sz="1600"/>
            </a:lvl4pPr>
            <a:lvl5pPr marL="2286000" lvl="4" indent="-330200" algn="l">
              <a:spcBef>
                <a:spcPts val="320"/>
              </a:spcBef>
              <a:spcAft>
                <a:spcPts val="0"/>
              </a:spcAft>
              <a:buClr>
                <a:schemeClr val="dk1"/>
              </a:buClr>
              <a:buSzPts val="1600"/>
              <a:buFont typeface="Arial"/>
              <a:buChar char="»"/>
              <a:defRPr sz="1600"/>
            </a:lvl5pPr>
            <a:lvl6pPr marL="2743200" lvl="5" indent="-330200" algn="l">
              <a:spcBef>
                <a:spcPts val="320"/>
              </a:spcBef>
              <a:spcAft>
                <a:spcPts val="0"/>
              </a:spcAft>
              <a:buClr>
                <a:schemeClr val="dk1"/>
              </a:buClr>
              <a:buSzPts val="1600"/>
              <a:buFont typeface="Arial"/>
              <a:buChar char="»"/>
              <a:defRPr sz="1600"/>
            </a:lvl6pPr>
            <a:lvl7pPr marL="3200400" lvl="6" indent="-330200" algn="l">
              <a:spcBef>
                <a:spcPts val="320"/>
              </a:spcBef>
              <a:spcAft>
                <a:spcPts val="0"/>
              </a:spcAft>
              <a:buClr>
                <a:schemeClr val="dk1"/>
              </a:buClr>
              <a:buSzPts val="1600"/>
              <a:buFont typeface="Arial"/>
              <a:buChar char="»"/>
              <a:defRPr sz="1600"/>
            </a:lvl7pPr>
            <a:lvl8pPr marL="3657600" lvl="7" indent="-330200" algn="l">
              <a:spcBef>
                <a:spcPts val="320"/>
              </a:spcBef>
              <a:spcAft>
                <a:spcPts val="0"/>
              </a:spcAft>
              <a:buClr>
                <a:schemeClr val="dk1"/>
              </a:buClr>
              <a:buSzPts val="1600"/>
              <a:buFont typeface="Arial"/>
              <a:buChar char="»"/>
              <a:defRPr sz="1600"/>
            </a:lvl8pPr>
            <a:lvl9pPr marL="4114800" lvl="8" indent="-330200" algn="l">
              <a:spcBef>
                <a:spcPts val="320"/>
              </a:spcBef>
              <a:spcAft>
                <a:spcPts val="0"/>
              </a:spcAft>
              <a:buClr>
                <a:schemeClr val="dk1"/>
              </a:buClr>
              <a:buSzPts val="1600"/>
              <a:buFont typeface="Arial"/>
              <a:buChar char="»"/>
              <a:defRPr sz="1600"/>
            </a:lvl9pPr>
          </a:lstStyle>
          <a:p>
            <a:endParaRPr/>
          </a:p>
        </p:txBody>
      </p:sp>
      <p:sp>
        <p:nvSpPr>
          <p:cNvPr id="50" name="Google Shape;50;p7"/>
          <p:cNvSpPr txBox="1">
            <a:spLocks noGrp="1"/>
          </p:cNvSpPr>
          <p:nvPr>
            <p:ph type="body" idx="3"/>
          </p:nvPr>
        </p:nvSpPr>
        <p:spPr>
          <a:xfrm>
            <a:off x="6193368" y="1535113"/>
            <a:ext cx="5389033"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400"/>
              <a:buNone/>
              <a:defRPr sz="2400" b="1"/>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Font typeface="Arial"/>
              <a:buNone/>
              <a:defRPr sz="1800" b="1"/>
            </a:lvl3pPr>
            <a:lvl4pPr marL="1828800" lvl="3" indent="-228600" algn="l">
              <a:spcBef>
                <a:spcPts val="320"/>
              </a:spcBef>
              <a:spcAft>
                <a:spcPts val="0"/>
              </a:spcAft>
              <a:buClr>
                <a:schemeClr val="dk1"/>
              </a:buClr>
              <a:buSzPts val="1600"/>
              <a:buFont typeface="Arial"/>
              <a:buNone/>
              <a:defRPr sz="1600" b="1"/>
            </a:lvl4pPr>
            <a:lvl5pPr marL="2286000" lvl="4" indent="-228600" algn="l">
              <a:spcBef>
                <a:spcPts val="320"/>
              </a:spcBef>
              <a:spcAft>
                <a:spcPts val="0"/>
              </a:spcAft>
              <a:buClr>
                <a:schemeClr val="dk1"/>
              </a:buClr>
              <a:buSzPts val="1600"/>
              <a:buFont typeface="Arial"/>
              <a:buNone/>
              <a:defRPr sz="1600" b="1"/>
            </a:lvl5pPr>
            <a:lvl6pPr marL="2743200" lvl="5" indent="-228600" algn="l">
              <a:spcBef>
                <a:spcPts val="320"/>
              </a:spcBef>
              <a:spcAft>
                <a:spcPts val="0"/>
              </a:spcAft>
              <a:buClr>
                <a:schemeClr val="dk1"/>
              </a:buClr>
              <a:buSzPts val="1600"/>
              <a:buFont typeface="Arial"/>
              <a:buNone/>
              <a:defRPr sz="1600" b="1"/>
            </a:lvl6pPr>
            <a:lvl7pPr marL="3200400" lvl="6" indent="-228600" algn="l">
              <a:spcBef>
                <a:spcPts val="320"/>
              </a:spcBef>
              <a:spcAft>
                <a:spcPts val="0"/>
              </a:spcAft>
              <a:buClr>
                <a:schemeClr val="dk1"/>
              </a:buClr>
              <a:buSzPts val="1600"/>
              <a:buFont typeface="Arial"/>
              <a:buNone/>
              <a:defRPr sz="1600" b="1"/>
            </a:lvl7pPr>
            <a:lvl8pPr marL="3657600" lvl="7" indent="-228600" algn="l">
              <a:spcBef>
                <a:spcPts val="320"/>
              </a:spcBef>
              <a:spcAft>
                <a:spcPts val="0"/>
              </a:spcAft>
              <a:buClr>
                <a:schemeClr val="dk1"/>
              </a:buClr>
              <a:buSzPts val="1600"/>
              <a:buFont typeface="Arial"/>
              <a:buNone/>
              <a:defRPr sz="1600" b="1"/>
            </a:lvl8pPr>
            <a:lvl9pPr marL="4114800" lvl="8" indent="-228600" algn="l">
              <a:spcBef>
                <a:spcPts val="320"/>
              </a:spcBef>
              <a:spcAft>
                <a:spcPts val="0"/>
              </a:spcAft>
              <a:buClr>
                <a:schemeClr val="dk1"/>
              </a:buClr>
              <a:buSzPts val="1600"/>
              <a:buFont typeface="Arial"/>
              <a:buNone/>
              <a:defRPr sz="1600" b="1"/>
            </a:lvl9pPr>
          </a:lstStyle>
          <a:p>
            <a:endParaRPr/>
          </a:p>
        </p:txBody>
      </p:sp>
      <p:sp>
        <p:nvSpPr>
          <p:cNvPr id="51" name="Google Shape;51;p7"/>
          <p:cNvSpPr txBox="1">
            <a:spLocks noGrp="1"/>
          </p:cNvSpPr>
          <p:nvPr>
            <p:ph type="body" idx="4"/>
          </p:nvPr>
        </p:nvSpPr>
        <p:spPr>
          <a:xfrm>
            <a:off x="6193368" y="2174875"/>
            <a:ext cx="5389033"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SzPts val="2400"/>
              <a:buChar char="❖"/>
              <a:defRPr sz="2400"/>
            </a:lvl1pPr>
            <a:lvl2pPr marL="914400" lvl="1" indent="-355600" algn="l">
              <a:spcBef>
                <a:spcPts val="400"/>
              </a:spcBef>
              <a:spcAft>
                <a:spcPts val="0"/>
              </a:spcAft>
              <a:buSzPts val="2000"/>
              <a:buChar char="▪"/>
              <a:defRPr sz="2000"/>
            </a:lvl2pPr>
            <a:lvl3pPr marL="1371600" lvl="2" indent="-342900" algn="l">
              <a:spcBef>
                <a:spcPts val="360"/>
              </a:spcBef>
              <a:spcAft>
                <a:spcPts val="0"/>
              </a:spcAft>
              <a:buSzPts val="1800"/>
              <a:buFont typeface="Arial"/>
              <a:buChar char="•"/>
              <a:defRPr sz="1800"/>
            </a:lvl3pPr>
            <a:lvl4pPr marL="1828800" lvl="3" indent="-330200" algn="l">
              <a:spcBef>
                <a:spcPts val="320"/>
              </a:spcBef>
              <a:spcAft>
                <a:spcPts val="0"/>
              </a:spcAft>
              <a:buClr>
                <a:schemeClr val="dk1"/>
              </a:buClr>
              <a:buSzPts val="1600"/>
              <a:buFont typeface="Arial"/>
              <a:buChar char="–"/>
              <a:defRPr sz="1600"/>
            </a:lvl4pPr>
            <a:lvl5pPr marL="2286000" lvl="4" indent="-330200" algn="l">
              <a:spcBef>
                <a:spcPts val="320"/>
              </a:spcBef>
              <a:spcAft>
                <a:spcPts val="0"/>
              </a:spcAft>
              <a:buClr>
                <a:schemeClr val="dk1"/>
              </a:buClr>
              <a:buSzPts val="1600"/>
              <a:buFont typeface="Arial"/>
              <a:buChar char="»"/>
              <a:defRPr sz="1600"/>
            </a:lvl5pPr>
            <a:lvl6pPr marL="2743200" lvl="5" indent="-330200" algn="l">
              <a:spcBef>
                <a:spcPts val="320"/>
              </a:spcBef>
              <a:spcAft>
                <a:spcPts val="0"/>
              </a:spcAft>
              <a:buClr>
                <a:schemeClr val="dk1"/>
              </a:buClr>
              <a:buSzPts val="1600"/>
              <a:buFont typeface="Arial"/>
              <a:buChar char="»"/>
              <a:defRPr sz="1600"/>
            </a:lvl6pPr>
            <a:lvl7pPr marL="3200400" lvl="6" indent="-330200" algn="l">
              <a:spcBef>
                <a:spcPts val="320"/>
              </a:spcBef>
              <a:spcAft>
                <a:spcPts val="0"/>
              </a:spcAft>
              <a:buClr>
                <a:schemeClr val="dk1"/>
              </a:buClr>
              <a:buSzPts val="1600"/>
              <a:buFont typeface="Arial"/>
              <a:buChar char="»"/>
              <a:defRPr sz="1600"/>
            </a:lvl7pPr>
            <a:lvl8pPr marL="3657600" lvl="7" indent="-330200" algn="l">
              <a:spcBef>
                <a:spcPts val="320"/>
              </a:spcBef>
              <a:spcAft>
                <a:spcPts val="0"/>
              </a:spcAft>
              <a:buClr>
                <a:schemeClr val="dk1"/>
              </a:buClr>
              <a:buSzPts val="1600"/>
              <a:buFont typeface="Arial"/>
              <a:buChar char="»"/>
              <a:defRPr sz="1600"/>
            </a:lvl8pPr>
            <a:lvl9pPr marL="4114800" lvl="8" indent="-330200" algn="l">
              <a:spcBef>
                <a:spcPts val="320"/>
              </a:spcBef>
              <a:spcAft>
                <a:spcPts val="0"/>
              </a:spcAft>
              <a:buClr>
                <a:schemeClr val="dk1"/>
              </a:buClr>
              <a:buSzPts val="1600"/>
              <a:buFont typeface="Arial"/>
              <a:buChar char="»"/>
              <a:defRPr sz="1600"/>
            </a:lvl9pPr>
          </a:lstStyle>
          <a:p>
            <a:endParaRPr/>
          </a:p>
        </p:txBody>
      </p:sp>
      <p:sp>
        <p:nvSpPr>
          <p:cNvPr id="52" name="Google Shape;52;p7"/>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7"/>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730251" y="319088"/>
            <a:ext cx="9550400" cy="56356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7" name="Google Shape;57;p8"/>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8"/>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9"/>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9"/>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4"/>
        <p:cNvGrpSpPr/>
        <p:nvPr/>
      </p:nvGrpSpPr>
      <p:grpSpPr>
        <a:xfrm>
          <a:off x="0" y="0"/>
          <a:ext cx="0" cy="0"/>
          <a:chOff x="0" y="0"/>
          <a:chExt cx="0" cy="0"/>
        </a:xfrm>
      </p:grpSpPr>
      <p:sp>
        <p:nvSpPr>
          <p:cNvPr id="65" name="Google Shape;65;p10"/>
          <p:cNvSpPr txBox="1">
            <a:spLocks noGrp="1"/>
          </p:cNvSpPr>
          <p:nvPr>
            <p:ph type="title"/>
          </p:nvPr>
        </p:nvSpPr>
        <p:spPr>
          <a:xfrm>
            <a:off x="609601" y="273050"/>
            <a:ext cx="4011084"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6" name="Google Shape;66;p10"/>
          <p:cNvSpPr txBox="1">
            <a:spLocks noGrp="1"/>
          </p:cNvSpPr>
          <p:nvPr>
            <p:ph type="body" idx="1"/>
          </p:nvPr>
        </p:nvSpPr>
        <p:spPr>
          <a:xfrm>
            <a:off x="4766733" y="273051"/>
            <a:ext cx="6815667"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SzPts val="3200"/>
              <a:buChar char="❖"/>
              <a:defRPr sz="3200"/>
            </a:lvl1pPr>
            <a:lvl2pPr marL="914400" lvl="1" indent="-406400" algn="l">
              <a:spcBef>
                <a:spcPts val="560"/>
              </a:spcBef>
              <a:spcAft>
                <a:spcPts val="0"/>
              </a:spcAft>
              <a:buSzPts val="2800"/>
              <a:buChar char="▪"/>
              <a:defRPr sz="2800"/>
            </a:lvl2pPr>
            <a:lvl3pPr marL="1371600" lvl="2" indent="-381000" algn="l">
              <a:spcBef>
                <a:spcPts val="480"/>
              </a:spcBef>
              <a:spcAft>
                <a:spcPts val="0"/>
              </a:spcAft>
              <a:buSzPts val="2400"/>
              <a:buFont typeface="Arial"/>
              <a:buChar char="•"/>
              <a:defRPr sz="2400"/>
            </a:lvl3pPr>
            <a:lvl4pPr marL="1828800" lvl="3" indent="-355600" algn="l">
              <a:spcBef>
                <a:spcPts val="400"/>
              </a:spcBef>
              <a:spcAft>
                <a:spcPts val="0"/>
              </a:spcAft>
              <a:buClr>
                <a:schemeClr val="dk1"/>
              </a:buClr>
              <a:buSzPts val="2000"/>
              <a:buFont typeface="Arial"/>
              <a:buChar char="–"/>
              <a:defRPr sz="2000"/>
            </a:lvl4pPr>
            <a:lvl5pPr marL="2286000" lvl="4" indent="-355600" algn="l">
              <a:spcBef>
                <a:spcPts val="400"/>
              </a:spcBef>
              <a:spcAft>
                <a:spcPts val="0"/>
              </a:spcAft>
              <a:buClr>
                <a:schemeClr val="dk1"/>
              </a:buClr>
              <a:buSzPts val="2000"/>
              <a:buFont typeface="Arial"/>
              <a:buChar char="»"/>
              <a:defRPr sz="2000"/>
            </a:lvl5pPr>
            <a:lvl6pPr marL="2743200" lvl="5" indent="-355600" algn="l">
              <a:spcBef>
                <a:spcPts val="400"/>
              </a:spcBef>
              <a:spcAft>
                <a:spcPts val="0"/>
              </a:spcAft>
              <a:buClr>
                <a:schemeClr val="dk1"/>
              </a:buClr>
              <a:buSzPts val="2000"/>
              <a:buFont typeface="Arial"/>
              <a:buChar char="»"/>
              <a:defRPr sz="2000"/>
            </a:lvl6pPr>
            <a:lvl7pPr marL="3200400" lvl="6" indent="-355600" algn="l">
              <a:spcBef>
                <a:spcPts val="400"/>
              </a:spcBef>
              <a:spcAft>
                <a:spcPts val="0"/>
              </a:spcAft>
              <a:buClr>
                <a:schemeClr val="dk1"/>
              </a:buClr>
              <a:buSzPts val="2000"/>
              <a:buFont typeface="Arial"/>
              <a:buChar char="»"/>
              <a:defRPr sz="2000"/>
            </a:lvl7pPr>
            <a:lvl8pPr marL="3657600" lvl="7" indent="-355600" algn="l">
              <a:spcBef>
                <a:spcPts val="400"/>
              </a:spcBef>
              <a:spcAft>
                <a:spcPts val="0"/>
              </a:spcAft>
              <a:buClr>
                <a:schemeClr val="dk1"/>
              </a:buClr>
              <a:buSzPts val="2000"/>
              <a:buFont typeface="Arial"/>
              <a:buChar char="»"/>
              <a:defRPr sz="2000"/>
            </a:lvl8pPr>
            <a:lvl9pPr marL="4114800" lvl="8" indent="-355600" algn="l">
              <a:spcBef>
                <a:spcPts val="400"/>
              </a:spcBef>
              <a:spcAft>
                <a:spcPts val="0"/>
              </a:spcAft>
              <a:buClr>
                <a:schemeClr val="dk1"/>
              </a:buClr>
              <a:buSzPts val="2000"/>
              <a:buFont typeface="Arial"/>
              <a:buChar char="»"/>
              <a:defRPr sz="2000"/>
            </a:lvl9pPr>
          </a:lstStyle>
          <a:p>
            <a:endParaRPr/>
          </a:p>
        </p:txBody>
      </p:sp>
      <p:sp>
        <p:nvSpPr>
          <p:cNvPr id="67" name="Google Shape;67;p10"/>
          <p:cNvSpPr txBox="1">
            <a:spLocks noGrp="1"/>
          </p:cNvSpPr>
          <p:nvPr>
            <p:ph type="body" idx="2"/>
          </p:nvPr>
        </p:nvSpPr>
        <p:spPr>
          <a:xfrm>
            <a:off x="609601" y="1435101"/>
            <a:ext cx="4011084"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400"/>
              <a:buNone/>
              <a:defRPr sz="1400"/>
            </a:lvl1pPr>
            <a:lvl2pPr marL="914400" lvl="1" indent="-228600" algn="l">
              <a:spcBef>
                <a:spcPts val="240"/>
              </a:spcBef>
              <a:spcAft>
                <a:spcPts val="0"/>
              </a:spcAft>
              <a:buSzPts val="1200"/>
              <a:buNone/>
              <a:defRPr sz="1200"/>
            </a:lvl2pPr>
            <a:lvl3pPr marL="1371600" lvl="2" indent="-228600" algn="l">
              <a:spcBef>
                <a:spcPts val="200"/>
              </a:spcBef>
              <a:spcAft>
                <a:spcPts val="0"/>
              </a:spcAft>
              <a:buSzPts val="1000"/>
              <a:buFont typeface="Arial"/>
              <a:buNone/>
              <a:defRPr sz="1000"/>
            </a:lvl3pPr>
            <a:lvl4pPr marL="1828800" lvl="3" indent="-228600" algn="l">
              <a:spcBef>
                <a:spcPts val="180"/>
              </a:spcBef>
              <a:spcAft>
                <a:spcPts val="0"/>
              </a:spcAft>
              <a:buClr>
                <a:schemeClr val="dk1"/>
              </a:buClr>
              <a:buSzPts val="900"/>
              <a:buFont typeface="Arial"/>
              <a:buNone/>
              <a:defRPr sz="900"/>
            </a:lvl4pPr>
            <a:lvl5pPr marL="2286000" lvl="4" indent="-228600" algn="l">
              <a:spcBef>
                <a:spcPts val="180"/>
              </a:spcBef>
              <a:spcAft>
                <a:spcPts val="0"/>
              </a:spcAft>
              <a:buClr>
                <a:schemeClr val="dk1"/>
              </a:buClr>
              <a:buSzPts val="900"/>
              <a:buFont typeface="Arial"/>
              <a:buNone/>
              <a:defRPr sz="900"/>
            </a:lvl5pPr>
            <a:lvl6pPr marL="2743200" lvl="5" indent="-228600" algn="l">
              <a:spcBef>
                <a:spcPts val="180"/>
              </a:spcBef>
              <a:spcAft>
                <a:spcPts val="0"/>
              </a:spcAft>
              <a:buClr>
                <a:schemeClr val="dk1"/>
              </a:buClr>
              <a:buSzPts val="900"/>
              <a:buFont typeface="Arial"/>
              <a:buNone/>
              <a:defRPr sz="900"/>
            </a:lvl6pPr>
            <a:lvl7pPr marL="3200400" lvl="6" indent="-228600" algn="l">
              <a:spcBef>
                <a:spcPts val="180"/>
              </a:spcBef>
              <a:spcAft>
                <a:spcPts val="0"/>
              </a:spcAft>
              <a:buClr>
                <a:schemeClr val="dk1"/>
              </a:buClr>
              <a:buSzPts val="900"/>
              <a:buFont typeface="Arial"/>
              <a:buNone/>
              <a:defRPr sz="900"/>
            </a:lvl7pPr>
            <a:lvl8pPr marL="3657600" lvl="7" indent="-228600" algn="l">
              <a:spcBef>
                <a:spcPts val="180"/>
              </a:spcBef>
              <a:spcAft>
                <a:spcPts val="0"/>
              </a:spcAft>
              <a:buClr>
                <a:schemeClr val="dk1"/>
              </a:buClr>
              <a:buSzPts val="900"/>
              <a:buFont typeface="Arial"/>
              <a:buNone/>
              <a:defRPr sz="900"/>
            </a:lvl8pPr>
            <a:lvl9pPr marL="4114800" lvl="8" indent="-228600" algn="l">
              <a:spcBef>
                <a:spcPts val="180"/>
              </a:spcBef>
              <a:spcAft>
                <a:spcPts val="0"/>
              </a:spcAft>
              <a:buClr>
                <a:schemeClr val="dk1"/>
              </a:buClr>
              <a:buSzPts val="900"/>
              <a:buFont typeface="Arial"/>
              <a:buNone/>
              <a:defRPr sz="900"/>
            </a:lvl9pPr>
          </a:lstStyle>
          <a:p>
            <a:endParaRPr/>
          </a:p>
        </p:txBody>
      </p:sp>
      <p:sp>
        <p:nvSpPr>
          <p:cNvPr id="68" name="Google Shape;68;p10"/>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0"/>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1"/>
        <p:cNvGrpSpPr/>
        <p:nvPr/>
      </p:nvGrpSpPr>
      <p:grpSpPr>
        <a:xfrm>
          <a:off x="0" y="0"/>
          <a:ext cx="0" cy="0"/>
          <a:chOff x="0" y="0"/>
          <a:chExt cx="0" cy="0"/>
        </a:xfrm>
      </p:grpSpPr>
      <p:sp>
        <p:nvSpPr>
          <p:cNvPr id="72" name="Google Shape;72;p11"/>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3" name="Google Shape;73;p11"/>
          <p:cNvSpPr>
            <a:spLocks noGrp="1"/>
          </p:cNvSpPr>
          <p:nvPr>
            <p:ph type="pic" idx="2"/>
          </p:nvPr>
        </p:nvSpPr>
        <p:spPr>
          <a:xfrm>
            <a:off x="2389717" y="612775"/>
            <a:ext cx="73152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hlink"/>
              </a:buClr>
              <a:buSzPts val="3200"/>
              <a:buFont typeface="Noto Sans Symbols"/>
              <a:buNone/>
              <a:defRPr sz="3200" b="0" i="0" u="none" strike="noStrike" cap="none">
                <a:solidFill>
                  <a:schemeClr val="dk1"/>
                </a:solidFill>
                <a:latin typeface="Verdana"/>
                <a:ea typeface="Verdana"/>
                <a:cs typeface="Verdana"/>
                <a:sym typeface="Verdana"/>
              </a:defRPr>
            </a:lvl1pPr>
            <a:lvl2pPr marR="0" lvl="1" algn="l" rtl="0">
              <a:spcBef>
                <a:spcPts val="560"/>
              </a:spcBef>
              <a:spcAft>
                <a:spcPts val="0"/>
              </a:spcAft>
              <a:buClr>
                <a:schemeClr val="accent1"/>
              </a:buClr>
              <a:buSzPts val="2800"/>
              <a:buFont typeface="Noto Sans Symbols"/>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4" name="Google Shape;74;p11"/>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400"/>
              <a:buNone/>
              <a:defRPr sz="1400"/>
            </a:lvl1pPr>
            <a:lvl2pPr marL="914400" lvl="1" indent="-228600" algn="l">
              <a:spcBef>
                <a:spcPts val="240"/>
              </a:spcBef>
              <a:spcAft>
                <a:spcPts val="0"/>
              </a:spcAft>
              <a:buSzPts val="1200"/>
              <a:buNone/>
              <a:defRPr sz="1200"/>
            </a:lvl2pPr>
            <a:lvl3pPr marL="1371600" lvl="2" indent="-228600" algn="l">
              <a:spcBef>
                <a:spcPts val="200"/>
              </a:spcBef>
              <a:spcAft>
                <a:spcPts val="0"/>
              </a:spcAft>
              <a:buSzPts val="1000"/>
              <a:buFont typeface="Arial"/>
              <a:buNone/>
              <a:defRPr sz="1000"/>
            </a:lvl3pPr>
            <a:lvl4pPr marL="1828800" lvl="3" indent="-228600" algn="l">
              <a:spcBef>
                <a:spcPts val="180"/>
              </a:spcBef>
              <a:spcAft>
                <a:spcPts val="0"/>
              </a:spcAft>
              <a:buClr>
                <a:schemeClr val="dk1"/>
              </a:buClr>
              <a:buSzPts val="900"/>
              <a:buFont typeface="Arial"/>
              <a:buNone/>
              <a:defRPr sz="900"/>
            </a:lvl4pPr>
            <a:lvl5pPr marL="2286000" lvl="4" indent="-228600" algn="l">
              <a:spcBef>
                <a:spcPts val="180"/>
              </a:spcBef>
              <a:spcAft>
                <a:spcPts val="0"/>
              </a:spcAft>
              <a:buClr>
                <a:schemeClr val="dk1"/>
              </a:buClr>
              <a:buSzPts val="900"/>
              <a:buFont typeface="Arial"/>
              <a:buNone/>
              <a:defRPr sz="900"/>
            </a:lvl5pPr>
            <a:lvl6pPr marL="2743200" lvl="5" indent="-228600" algn="l">
              <a:spcBef>
                <a:spcPts val="180"/>
              </a:spcBef>
              <a:spcAft>
                <a:spcPts val="0"/>
              </a:spcAft>
              <a:buClr>
                <a:schemeClr val="dk1"/>
              </a:buClr>
              <a:buSzPts val="900"/>
              <a:buFont typeface="Arial"/>
              <a:buNone/>
              <a:defRPr sz="900"/>
            </a:lvl6pPr>
            <a:lvl7pPr marL="3200400" lvl="6" indent="-228600" algn="l">
              <a:spcBef>
                <a:spcPts val="180"/>
              </a:spcBef>
              <a:spcAft>
                <a:spcPts val="0"/>
              </a:spcAft>
              <a:buClr>
                <a:schemeClr val="dk1"/>
              </a:buClr>
              <a:buSzPts val="900"/>
              <a:buFont typeface="Arial"/>
              <a:buNone/>
              <a:defRPr sz="900"/>
            </a:lvl7pPr>
            <a:lvl8pPr marL="3657600" lvl="7" indent="-228600" algn="l">
              <a:spcBef>
                <a:spcPts val="180"/>
              </a:spcBef>
              <a:spcAft>
                <a:spcPts val="0"/>
              </a:spcAft>
              <a:buClr>
                <a:schemeClr val="dk1"/>
              </a:buClr>
              <a:buSzPts val="900"/>
              <a:buFont typeface="Arial"/>
              <a:buNone/>
              <a:defRPr sz="900"/>
            </a:lvl8pPr>
            <a:lvl9pPr marL="4114800" lvl="8" indent="-228600" algn="l">
              <a:spcBef>
                <a:spcPts val="180"/>
              </a:spcBef>
              <a:spcAft>
                <a:spcPts val="0"/>
              </a:spcAft>
              <a:buClr>
                <a:schemeClr val="dk1"/>
              </a:buClr>
              <a:buSzPts val="900"/>
              <a:buFont typeface="Arial"/>
              <a:buNone/>
              <a:defRPr sz="900"/>
            </a:lvl9pPr>
          </a:lstStyle>
          <a:p>
            <a:endParaRPr/>
          </a:p>
        </p:txBody>
      </p:sp>
      <p:sp>
        <p:nvSpPr>
          <p:cNvPr id="75" name="Google Shape;75;p11"/>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 descr="Light horizontal"/>
          <p:cNvSpPr/>
          <p:nvPr/>
        </p:nvSpPr>
        <p:spPr>
          <a:xfrm>
            <a:off x="1" y="0"/>
            <a:ext cx="624417"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1" name="Google Shape;11;p2"/>
          <p:cNvSpPr/>
          <p:nvPr/>
        </p:nvSpPr>
        <p:spPr>
          <a:xfrm>
            <a:off x="0" y="-26988"/>
            <a:ext cx="12192000" cy="69215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cxnSp>
        <p:nvCxnSpPr>
          <p:cNvPr id="12" name="Google Shape;12;p2"/>
          <p:cNvCxnSpPr/>
          <p:nvPr/>
        </p:nvCxnSpPr>
        <p:spPr>
          <a:xfrm>
            <a:off x="624418" y="6410325"/>
            <a:ext cx="11233149" cy="0"/>
          </a:xfrm>
          <a:prstGeom prst="straightConnector1">
            <a:avLst/>
          </a:prstGeom>
          <a:noFill/>
          <a:ln w="9525" cap="flat" cmpd="sng">
            <a:solidFill>
              <a:schemeClr val="dk2"/>
            </a:solidFill>
            <a:prstDash val="solid"/>
            <a:round/>
            <a:headEnd type="none" w="med" len="med"/>
            <a:tailEnd type="none" w="med" len="med"/>
          </a:ln>
        </p:spPr>
      </p:cxnSp>
      <p:sp>
        <p:nvSpPr>
          <p:cNvPr id="13" name="Google Shape;13;p2"/>
          <p:cNvSpPr/>
          <p:nvPr/>
        </p:nvSpPr>
        <p:spPr>
          <a:xfrm>
            <a:off x="624418" y="233364"/>
            <a:ext cx="9984316" cy="720725"/>
          </a:xfrm>
          <a:prstGeom prst="roundRect">
            <a:avLst>
              <a:gd name="adj" fmla="val 16667"/>
            </a:avLst>
          </a:prstGeom>
          <a:solidFill>
            <a:schemeClr val="dk1"/>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4" name="Google Shape;14;p2"/>
          <p:cNvSpPr txBox="1">
            <a:spLocks noGrp="1"/>
          </p:cNvSpPr>
          <p:nvPr>
            <p:ph type="body" idx="1"/>
          </p:nvPr>
        </p:nvSpPr>
        <p:spPr>
          <a:xfrm>
            <a:off x="609600" y="1076325"/>
            <a:ext cx="10972800" cy="5248275"/>
          </a:xfrm>
          <a:prstGeom prst="rect">
            <a:avLst/>
          </a:prstGeom>
          <a:noFill/>
          <a:ln>
            <a:noFill/>
          </a:ln>
        </p:spPr>
        <p:txBody>
          <a:bodyPr spcFirstLastPara="1" wrap="square" lIns="91425" tIns="45700" rIns="91425" bIns="45700" anchor="t" anchorCtr="0">
            <a:noAutofit/>
          </a:bodyPr>
          <a:lstStyle>
            <a:lvl1pPr marL="457200" marR="0" lvl="0" indent="-406400" algn="l" rtl="0">
              <a:spcBef>
                <a:spcPts val="560"/>
              </a:spcBef>
              <a:spcAft>
                <a:spcPts val="0"/>
              </a:spcAft>
              <a:buClr>
                <a:schemeClr val="hlink"/>
              </a:buClr>
              <a:buSzPts val="2800"/>
              <a:buFont typeface="Noto Sans Symbols"/>
              <a:buChar char="❖"/>
              <a:defRPr sz="2800" b="0" i="0" u="none" strike="noStrike" cap="none">
                <a:solidFill>
                  <a:schemeClr val="dk1"/>
                </a:solidFill>
                <a:latin typeface="Verdana"/>
                <a:ea typeface="Verdana"/>
                <a:cs typeface="Verdana"/>
                <a:sym typeface="Verdana"/>
              </a:defRPr>
            </a:lvl1pPr>
            <a:lvl2pPr marL="914400" marR="0" lvl="1" indent="-406400" algn="l" rtl="0">
              <a:spcBef>
                <a:spcPts val="560"/>
              </a:spcBef>
              <a:spcAft>
                <a:spcPts val="0"/>
              </a:spcAft>
              <a:buClr>
                <a:schemeClr val="accent1"/>
              </a:buClr>
              <a:buSzPts val="2800"/>
              <a:buFont typeface="Noto Sans Symbols"/>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5" name="Google Shape;15;p2"/>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000" b="1"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6" name="Google Shape;16;p2"/>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000" b="1"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7" name="Google Shape;17;p2"/>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rtl="0">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rtl="0">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rtl="0">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rtl="0">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rtl="0">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rtl="0">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rtl="0">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rtl="0">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rtl="0">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
        <p:nvSpPr>
          <p:cNvPr id="18" name="Google Shape;18;p2"/>
          <p:cNvSpPr txBox="1">
            <a:spLocks noGrp="1"/>
          </p:cNvSpPr>
          <p:nvPr>
            <p:ph type="title"/>
          </p:nvPr>
        </p:nvSpPr>
        <p:spPr>
          <a:xfrm>
            <a:off x="730251" y="319088"/>
            <a:ext cx="9550400" cy="563562"/>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1pPr>
            <a:lvl2pPr marR="0" lvl="1"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2pPr>
            <a:lvl3pPr marR="0" lvl="2"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3pPr>
            <a:lvl4pPr marR="0" lvl="3"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4pPr>
            <a:lvl5pPr marR="0" lvl="4"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5pPr>
            <a:lvl6pPr marR="0" lvl="5"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6pPr>
            <a:lvl7pPr marR="0" lvl="6"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7pPr>
            <a:lvl8pPr marR="0" lvl="7"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8pPr>
            <a:lvl9pPr marR="0" lvl="8"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9pPr>
          </a:lstStyle>
          <a:p>
            <a:endParaRPr/>
          </a:p>
        </p:txBody>
      </p:sp>
      <p:sp>
        <p:nvSpPr>
          <p:cNvPr id="19" name="Google Shape;19;p2"/>
          <p:cNvSpPr txBox="1"/>
          <p:nvPr/>
        </p:nvSpPr>
        <p:spPr>
          <a:xfrm>
            <a:off x="10871200" y="261938"/>
            <a:ext cx="1320800" cy="3365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i="0" u="none" strike="noStrike" cap="none">
                <a:solidFill>
                  <a:schemeClr val="lt1"/>
                </a:solidFill>
                <a:latin typeface="Verdana"/>
                <a:ea typeface="Verdana"/>
                <a:cs typeface="Verdana"/>
                <a:sym typeface="Verdana"/>
              </a:rPr>
              <a:t>LOGO</a:t>
            </a:r>
            <a:endParaRPr sz="1400"/>
          </a:p>
        </p:txBody>
      </p:sp>
      <p:sp>
        <p:nvSpPr>
          <p:cNvPr id="20" name="Google Shape;20;p2"/>
          <p:cNvSpPr/>
          <p:nvPr/>
        </p:nvSpPr>
        <p:spPr>
          <a:xfrm rot="5400000">
            <a:off x="11244528" y="-261673"/>
            <a:ext cx="284162" cy="1001183"/>
          </a:xfrm>
          <a:prstGeom prst="moon">
            <a:avLst>
              <a:gd name="adj" fmla="val 21208"/>
            </a:avLst>
          </a:pr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5"/>
        <p:cNvGrpSpPr/>
        <p:nvPr/>
      </p:nvGrpSpPr>
      <p:grpSpPr>
        <a:xfrm>
          <a:off x="0" y="0"/>
          <a:ext cx="0" cy="0"/>
          <a:chOff x="0" y="0"/>
          <a:chExt cx="0" cy="0"/>
        </a:xfrm>
      </p:grpSpPr>
      <p:sp>
        <p:nvSpPr>
          <p:cNvPr id="96" name="Google Shape;96;g8e6a01cd38_2_0" descr="Light horizontal"/>
          <p:cNvSpPr/>
          <p:nvPr/>
        </p:nvSpPr>
        <p:spPr>
          <a:xfrm>
            <a:off x="1" y="0"/>
            <a:ext cx="624417"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97" name="Google Shape;97;g8e6a01cd38_2_0"/>
          <p:cNvSpPr/>
          <p:nvPr/>
        </p:nvSpPr>
        <p:spPr>
          <a:xfrm>
            <a:off x="0" y="1"/>
            <a:ext cx="10871200" cy="69215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cxnSp>
        <p:nvCxnSpPr>
          <p:cNvPr id="98" name="Google Shape;98;g8e6a01cd38_2_0"/>
          <p:cNvCxnSpPr/>
          <p:nvPr/>
        </p:nvCxnSpPr>
        <p:spPr>
          <a:xfrm>
            <a:off x="624418" y="6410325"/>
            <a:ext cx="11233149" cy="0"/>
          </a:xfrm>
          <a:prstGeom prst="straightConnector1">
            <a:avLst/>
          </a:prstGeom>
          <a:noFill/>
          <a:ln w="9525" cap="flat" cmpd="sng">
            <a:solidFill>
              <a:schemeClr val="dk2"/>
            </a:solidFill>
            <a:prstDash val="solid"/>
            <a:round/>
            <a:headEnd type="none" w="med" len="med"/>
            <a:tailEnd type="none" w="med" len="med"/>
          </a:ln>
        </p:spPr>
      </p:cxnSp>
      <p:sp>
        <p:nvSpPr>
          <p:cNvPr id="99" name="Google Shape;99;g8e6a01cd38_2_0"/>
          <p:cNvSpPr/>
          <p:nvPr/>
        </p:nvSpPr>
        <p:spPr>
          <a:xfrm>
            <a:off x="624418" y="233364"/>
            <a:ext cx="9984316" cy="720725"/>
          </a:xfrm>
          <a:prstGeom prst="roundRect">
            <a:avLst>
              <a:gd name="adj" fmla="val 16667"/>
            </a:avLst>
          </a:prstGeom>
          <a:solidFill>
            <a:schemeClr val="dk1"/>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00" name="Google Shape;100;g8e6a01cd38_2_0"/>
          <p:cNvSpPr txBox="1">
            <a:spLocks noGrp="1"/>
          </p:cNvSpPr>
          <p:nvPr>
            <p:ph type="body" idx="1"/>
          </p:nvPr>
        </p:nvSpPr>
        <p:spPr>
          <a:xfrm>
            <a:off x="609600" y="1076325"/>
            <a:ext cx="10972800" cy="5248275"/>
          </a:xfrm>
          <a:prstGeom prst="rect">
            <a:avLst/>
          </a:prstGeom>
          <a:noFill/>
          <a:ln>
            <a:noFill/>
          </a:ln>
        </p:spPr>
        <p:txBody>
          <a:bodyPr spcFirstLastPara="1" wrap="square" lIns="91425" tIns="45700" rIns="91425" bIns="45700" anchor="t" anchorCtr="0">
            <a:noAutofit/>
          </a:bodyPr>
          <a:lstStyle>
            <a:lvl1pPr marL="457200" marR="0" lvl="0" indent="-406400" algn="l" rtl="0">
              <a:spcBef>
                <a:spcPts val="560"/>
              </a:spcBef>
              <a:spcAft>
                <a:spcPts val="0"/>
              </a:spcAft>
              <a:buClr>
                <a:schemeClr val="hlink"/>
              </a:buClr>
              <a:buSzPts val="2800"/>
              <a:buFont typeface="Noto Sans Symbols"/>
              <a:buChar char="❖"/>
              <a:defRPr sz="2800" b="0" i="0" u="none" strike="noStrike" cap="none">
                <a:solidFill>
                  <a:schemeClr val="dk1"/>
                </a:solidFill>
                <a:latin typeface="Verdana"/>
                <a:ea typeface="Verdana"/>
                <a:cs typeface="Verdana"/>
                <a:sym typeface="Verdana"/>
              </a:defRPr>
            </a:lvl1pPr>
            <a:lvl2pPr marL="914400" marR="0" lvl="1" indent="-406400" algn="l" rtl="0">
              <a:spcBef>
                <a:spcPts val="560"/>
              </a:spcBef>
              <a:spcAft>
                <a:spcPts val="0"/>
              </a:spcAft>
              <a:buClr>
                <a:schemeClr val="accent1"/>
              </a:buClr>
              <a:buSzPts val="2800"/>
              <a:buFont typeface="Noto Sans Symbols"/>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01" name="Google Shape;101;g8e6a01cd38_2_0"/>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000" b="1"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2" name="Google Shape;102;g8e6a01cd38_2_0"/>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000" b="1"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3" name="Google Shape;103;g8e6a01cd38_2_0"/>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rtl="0">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rtl="0">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rtl="0">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rtl="0">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rtl="0">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rtl="0">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rtl="0">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rtl="0">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rtl="0">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
        <p:nvSpPr>
          <p:cNvPr id="104" name="Google Shape;104;g8e6a01cd38_2_0"/>
          <p:cNvSpPr txBox="1">
            <a:spLocks noGrp="1"/>
          </p:cNvSpPr>
          <p:nvPr>
            <p:ph type="title"/>
          </p:nvPr>
        </p:nvSpPr>
        <p:spPr>
          <a:xfrm>
            <a:off x="730251" y="319088"/>
            <a:ext cx="9550400" cy="563562"/>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1pPr>
            <a:lvl2pPr marR="0" lvl="1"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2pPr>
            <a:lvl3pPr marR="0" lvl="2"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3pPr>
            <a:lvl4pPr marR="0" lvl="3"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4pPr>
            <a:lvl5pPr marR="0" lvl="4"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5pPr>
            <a:lvl6pPr marR="0" lvl="5"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6pPr>
            <a:lvl7pPr marR="0" lvl="6"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7pPr>
            <a:lvl8pPr marR="0" lvl="7"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8pPr>
            <a:lvl9pPr marR="0" lvl="8"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9pPr>
          </a:lstStyle>
          <a:p>
            <a:endParaRPr/>
          </a:p>
        </p:txBody>
      </p:sp>
      <p:pic>
        <p:nvPicPr>
          <p:cNvPr id="105" name="Google Shape;105;g8e6a01cd38_2_0"/>
          <p:cNvPicPr preferRelativeResize="0"/>
          <p:nvPr/>
        </p:nvPicPr>
        <p:blipFill rotWithShape="1">
          <a:blip r:embed="rId15">
            <a:alphaModFix/>
          </a:blip>
          <a:srcRect/>
          <a:stretch/>
        </p:blipFill>
        <p:spPr>
          <a:xfrm>
            <a:off x="10906126" y="14792"/>
            <a:ext cx="1178983" cy="105677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19.jp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hyperlink" Target="http://www.oxforddictionaries.com/definition/english/app"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hyperlink" Target="https://play.google.com/store/apps" TargetMode="External"/><Relationship Id="rId4" Type="http://schemas.openxmlformats.org/officeDocument/2006/relationships/hyperlink" Target="https://apps.apple.com/us/genre/ios/id36"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hyperlink" Target="http://en.wikipedia.org/wiki/Smartphone"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g8e6a01cd38_2_95"/>
          <p:cNvSpPr txBox="1">
            <a:spLocks noGrp="1"/>
          </p:cNvSpPr>
          <p:nvPr>
            <p:ph type="ctrTitle"/>
          </p:nvPr>
        </p:nvSpPr>
        <p:spPr>
          <a:xfrm>
            <a:off x="2848495" y="533401"/>
            <a:ext cx="7848600" cy="1795463"/>
          </a:xfrm>
          <a:prstGeom prst="rect">
            <a:avLst/>
          </a:prstGeom>
          <a:noFill/>
          <a:ln>
            <a:noFill/>
          </a:ln>
        </p:spPr>
        <p:txBody>
          <a:bodyPr spcFirstLastPara="1" wrap="square" lIns="91425" tIns="45700" rIns="91425" bIns="45700" anchor="ctr" anchorCtr="0">
            <a:noAutofit/>
          </a:bodyPr>
          <a:lstStyle/>
          <a:p>
            <a:pPr algn="ctr"/>
            <a:r>
              <a:rPr lang="en-US" sz="3200" dirty="0">
                <a:solidFill>
                  <a:srgbClr val="FF0000"/>
                </a:solidFill>
              </a:rPr>
              <a:t>NHẬP MÔN ỨNG DỤNG DI ĐỘNG</a:t>
            </a:r>
            <a:endParaRPr sz="3200" dirty="0">
              <a:solidFill>
                <a:srgbClr val="FF0000"/>
              </a:solidFill>
            </a:endParaRPr>
          </a:p>
        </p:txBody>
      </p:sp>
      <p:sp>
        <p:nvSpPr>
          <p:cNvPr id="195" name="Google Shape;195;g8e6a01cd38_2_95"/>
          <p:cNvSpPr/>
          <p:nvPr/>
        </p:nvSpPr>
        <p:spPr>
          <a:xfrm>
            <a:off x="4191000" y="6019800"/>
            <a:ext cx="4724400" cy="457200"/>
          </a:xfrm>
          <a:prstGeom prst="rect">
            <a:avLst/>
          </a:prstGeom>
          <a:noFill/>
          <a:ln>
            <a:noFill/>
          </a:ln>
        </p:spPr>
        <p:txBody>
          <a:bodyPr spcFirstLastPara="1" wrap="square" lIns="91425" tIns="45700" rIns="91425" bIns="45700" anchor="t" anchorCtr="0">
            <a:noAutofit/>
          </a:bodyPr>
          <a:lstStyle/>
          <a:p>
            <a:pPr algn="ctr">
              <a:buClr>
                <a:schemeClr val="lt1"/>
              </a:buClr>
              <a:buSzPts val="2000"/>
            </a:pPr>
            <a:r>
              <a:rPr lang="en-US" sz="2000" b="1" dirty="0">
                <a:solidFill>
                  <a:schemeClr val="lt1"/>
                </a:solidFill>
              </a:rPr>
              <a:t>GVGD: </a:t>
            </a:r>
            <a:r>
              <a:rPr lang="en-US" sz="2000" b="1" dirty="0" err="1">
                <a:solidFill>
                  <a:schemeClr val="lt1"/>
                </a:solidFill>
              </a:rPr>
              <a:t>ThS</a:t>
            </a:r>
            <a:r>
              <a:rPr lang="en-US" sz="2000" b="1" dirty="0">
                <a:solidFill>
                  <a:schemeClr val="lt1"/>
                </a:solidFill>
              </a:rPr>
              <a:t>. Huỳnh Tuấn Anh</a:t>
            </a:r>
            <a:endParaRPr dirty="0"/>
          </a:p>
          <a:p>
            <a:pPr algn="ctr">
              <a:spcBef>
                <a:spcPts val="400"/>
              </a:spcBef>
              <a:buClr>
                <a:schemeClr val="dk1"/>
              </a:buClr>
              <a:buSzPts val="2000"/>
            </a:pPr>
            <a:endParaRPr sz="2000" b="1" dirty="0">
              <a:solidFill>
                <a:schemeClr val="lt1"/>
              </a:solidFill>
            </a:endParaRPr>
          </a:p>
        </p:txBody>
      </p:sp>
      <p:sp>
        <p:nvSpPr>
          <p:cNvPr id="196" name="Google Shape;196;g8e6a01cd38_2_95"/>
          <p:cNvSpPr txBox="1"/>
          <p:nvPr/>
        </p:nvSpPr>
        <p:spPr>
          <a:xfrm>
            <a:off x="2462239" y="2241333"/>
            <a:ext cx="8805041" cy="2086301"/>
          </a:xfrm>
          <a:prstGeom prst="rect">
            <a:avLst/>
          </a:prstGeom>
          <a:noFill/>
          <a:ln>
            <a:noFill/>
          </a:ln>
        </p:spPr>
        <p:txBody>
          <a:bodyPr spcFirstLastPara="1" wrap="square" lIns="91425" tIns="45700" rIns="91425" bIns="45700" anchor="ctr" anchorCtr="0">
            <a:noAutofit/>
          </a:bodyPr>
          <a:lstStyle/>
          <a:p>
            <a:pPr algn="ctr"/>
            <a:r>
              <a:rPr lang="en-US" sz="4000" b="1" dirty="0">
                <a:solidFill>
                  <a:srgbClr val="35558D"/>
                </a:solidFill>
                <a:latin typeface="Verdana"/>
                <a:ea typeface="Verdana"/>
                <a:cs typeface="Verdana"/>
                <a:sym typeface="Verdana"/>
              </a:rPr>
              <a:t>BUỔI 1 (</a:t>
            </a:r>
            <a:r>
              <a:rPr lang="en-US" sz="4000" b="1" dirty="0" err="1">
                <a:solidFill>
                  <a:srgbClr val="35558D"/>
                </a:solidFill>
                <a:latin typeface="Verdana"/>
                <a:ea typeface="Verdana"/>
                <a:cs typeface="Verdana"/>
                <a:sym typeface="Verdana"/>
              </a:rPr>
              <a:t>tt</a:t>
            </a:r>
            <a:r>
              <a:rPr lang="en-US" sz="4000" b="1" dirty="0">
                <a:solidFill>
                  <a:srgbClr val="35558D"/>
                </a:solidFill>
                <a:latin typeface="Verdana"/>
                <a:ea typeface="Verdana"/>
                <a:cs typeface="Verdana"/>
                <a:sym typeface="Verdana"/>
              </a:rPr>
              <a:t>)</a:t>
            </a:r>
            <a:br>
              <a:rPr lang="en-US" sz="4000" b="1" dirty="0">
                <a:solidFill>
                  <a:srgbClr val="35558D"/>
                </a:solidFill>
                <a:latin typeface="Verdana"/>
                <a:ea typeface="Verdana"/>
                <a:cs typeface="Verdana"/>
                <a:sym typeface="Verdana"/>
              </a:rPr>
            </a:br>
            <a:r>
              <a:rPr lang="en-US" sz="4000" b="1" dirty="0">
                <a:solidFill>
                  <a:srgbClr val="35558D"/>
                </a:solidFill>
                <a:latin typeface="Verdana"/>
                <a:ea typeface="Verdana"/>
                <a:cs typeface="Verdana"/>
                <a:sym typeface="Verdana"/>
              </a:rPr>
              <a:t>TỔNG QUAN VỀ ỨNG DỤNG TRÊN THIẾT BỊ DI ĐỘNG</a:t>
            </a:r>
            <a:endParaRPr sz="4000" b="1" dirty="0">
              <a:solidFill>
                <a:srgbClr val="35558D"/>
              </a:solidFill>
              <a:latin typeface="Verdana"/>
              <a:ea typeface="Verdana"/>
              <a:cs typeface="Verdana"/>
              <a:sym typeface="Verdana"/>
            </a:endParaRPr>
          </a:p>
        </p:txBody>
      </p:sp>
    </p:spTree>
    <p:extLst>
      <p:ext uri="{BB962C8B-B14F-4D97-AF65-F5344CB8AC3E}">
        <p14:creationId xmlns:p14="http://schemas.microsoft.com/office/powerpoint/2010/main" val="25751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8e6a01cd38_2_105"/>
          <p:cNvSpPr txBox="1">
            <a:spLocks noGrp="1"/>
          </p:cNvSpPr>
          <p:nvPr>
            <p:ph type="title"/>
          </p:nvPr>
        </p:nvSpPr>
        <p:spPr>
          <a:xfrm>
            <a:off x="670034" y="319088"/>
            <a:ext cx="9908628" cy="563562"/>
          </a:xfrm>
          <a:prstGeom prst="rect">
            <a:avLst/>
          </a:prstGeom>
          <a:noFill/>
          <a:ln>
            <a:noFill/>
          </a:ln>
        </p:spPr>
        <p:txBody>
          <a:bodyPr spcFirstLastPara="1" wrap="square" lIns="91425" tIns="45700" rIns="91425" bIns="45700" anchor="ctr" anchorCtr="0">
            <a:noAutofit/>
          </a:bodyPr>
          <a:lstStyle/>
          <a:p>
            <a:r>
              <a:rPr lang="en-US" sz="2800" dirty="0"/>
              <a:t>ỨNG DỤNG MOBILE VÀ SMARTPHONE</a:t>
            </a:r>
            <a:endParaRPr sz="2800" dirty="0"/>
          </a:p>
        </p:txBody>
      </p:sp>
      <p:sp>
        <p:nvSpPr>
          <p:cNvPr id="206" name="Google Shape;206;g8e6a01cd38_2_105"/>
          <p:cNvSpPr txBox="1">
            <a:spLocks noGrp="1"/>
          </p:cNvSpPr>
          <p:nvPr>
            <p:ph type="sldNum" idx="12"/>
          </p:nvPr>
        </p:nvSpPr>
        <p:spPr>
          <a:xfrm>
            <a:off x="5181600" y="6386514"/>
            <a:ext cx="2133600" cy="211137"/>
          </a:xfrm>
          <a:prstGeom prst="rect">
            <a:avLst/>
          </a:prstGeom>
          <a:noFill/>
          <a:ln>
            <a:noFill/>
          </a:ln>
        </p:spPr>
        <p:txBody>
          <a:bodyPr spcFirstLastPara="1" wrap="square" lIns="91425" tIns="45700" rIns="91425" bIns="45700" anchor="t" anchorCtr="0">
            <a:noAutofit/>
          </a:bodyPr>
          <a:lstStyle/>
          <a:p>
            <a:pPr>
              <a:buClr>
                <a:schemeClr val="dk1"/>
              </a:buClr>
              <a:buSzPts val="1000"/>
            </a:pPr>
            <a:fld id="{00000000-1234-1234-1234-123412341234}" type="slidenum">
              <a:rPr lang="en-US"/>
              <a:pPr>
                <a:buClr>
                  <a:schemeClr val="dk1"/>
                </a:buClr>
                <a:buSzPts val="1000"/>
              </a:pPr>
              <a:t>10</a:t>
            </a:fld>
            <a:endParaRPr/>
          </a:p>
        </p:txBody>
      </p:sp>
      <p:sp>
        <p:nvSpPr>
          <p:cNvPr id="2" name="TextBox 1">
            <a:extLst>
              <a:ext uri="{FF2B5EF4-FFF2-40B4-BE49-F238E27FC236}">
                <a16:creationId xmlns:a16="http://schemas.microsoft.com/office/drawing/2014/main" id="{758EA5C7-B396-4FAE-92DE-742ACE66B381}"/>
              </a:ext>
            </a:extLst>
          </p:cNvPr>
          <p:cNvSpPr txBox="1"/>
          <p:nvPr/>
        </p:nvSpPr>
        <p:spPr>
          <a:xfrm>
            <a:off x="720903" y="975581"/>
            <a:ext cx="5527497" cy="461665"/>
          </a:xfrm>
          <a:prstGeom prst="rect">
            <a:avLst/>
          </a:prstGeom>
          <a:noFill/>
        </p:spPr>
        <p:txBody>
          <a:bodyPr wrap="square" rtlCol="0">
            <a:spAutoFit/>
          </a:bodyPr>
          <a:lstStyle/>
          <a:p>
            <a:r>
              <a:rPr lang="en-US" sz="2400" b="1" dirty="0">
                <a:solidFill>
                  <a:srgbClr val="0070C0"/>
                </a:solidFill>
              </a:rPr>
              <a:t>Smart Phones Platforms</a:t>
            </a:r>
          </a:p>
        </p:txBody>
      </p:sp>
      <p:sp>
        <p:nvSpPr>
          <p:cNvPr id="10" name="TextBox 9">
            <a:extLst>
              <a:ext uri="{FF2B5EF4-FFF2-40B4-BE49-F238E27FC236}">
                <a16:creationId xmlns:a16="http://schemas.microsoft.com/office/drawing/2014/main" id="{4B9B5736-57C1-411A-9C1F-FB6B2F3A2497}"/>
              </a:ext>
            </a:extLst>
          </p:cNvPr>
          <p:cNvSpPr txBox="1"/>
          <p:nvPr/>
        </p:nvSpPr>
        <p:spPr>
          <a:xfrm>
            <a:off x="1569377" y="2258626"/>
            <a:ext cx="3741730" cy="461665"/>
          </a:xfrm>
          <a:prstGeom prst="rect">
            <a:avLst/>
          </a:prstGeom>
          <a:noFill/>
        </p:spPr>
        <p:txBody>
          <a:bodyPr wrap="none" rtlCol="0">
            <a:spAutoFit/>
          </a:bodyPr>
          <a:lstStyle/>
          <a:p>
            <a:r>
              <a:rPr lang="en-US" sz="2400" b="1" dirty="0">
                <a:solidFill>
                  <a:schemeClr val="accent6">
                    <a:lumMod val="75000"/>
                  </a:schemeClr>
                </a:solidFill>
              </a:rPr>
              <a:t>Raspbian: Raspberry Pi</a:t>
            </a:r>
          </a:p>
        </p:txBody>
      </p:sp>
      <p:pic>
        <p:nvPicPr>
          <p:cNvPr id="11" name="Picture 10">
            <a:extLst>
              <a:ext uri="{FF2B5EF4-FFF2-40B4-BE49-F238E27FC236}">
                <a16:creationId xmlns:a16="http://schemas.microsoft.com/office/drawing/2014/main" id="{3D8C131C-E999-4B9E-95BC-656A165FDA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7460" y="3113938"/>
            <a:ext cx="4525563" cy="2869869"/>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72BFDDE7-EDF0-4578-BAB5-813CBDA1FE52}"/>
              </a:ext>
            </a:extLst>
          </p:cNvPr>
          <p:cNvPicPr>
            <a:picLocks noChangeAspect="1"/>
          </p:cNvPicPr>
          <p:nvPr/>
        </p:nvPicPr>
        <p:blipFill>
          <a:blip r:embed="rId4"/>
          <a:stretch>
            <a:fillRect/>
          </a:stretch>
        </p:blipFill>
        <p:spPr>
          <a:xfrm>
            <a:off x="6402392" y="2759699"/>
            <a:ext cx="4612148" cy="3263516"/>
          </a:xfrm>
          <a:prstGeom prst="rect">
            <a:avLst/>
          </a:prstGeom>
        </p:spPr>
      </p:pic>
      <p:sp>
        <p:nvSpPr>
          <p:cNvPr id="13" name="TextBox 12">
            <a:extLst>
              <a:ext uri="{FF2B5EF4-FFF2-40B4-BE49-F238E27FC236}">
                <a16:creationId xmlns:a16="http://schemas.microsoft.com/office/drawing/2014/main" id="{BD0E1514-7F53-4B10-8084-872301BC3AC2}"/>
              </a:ext>
            </a:extLst>
          </p:cNvPr>
          <p:cNvSpPr txBox="1"/>
          <p:nvPr/>
        </p:nvSpPr>
        <p:spPr>
          <a:xfrm>
            <a:off x="7315200" y="2298034"/>
            <a:ext cx="2969083" cy="461665"/>
          </a:xfrm>
          <a:prstGeom prst="rect">
            <a:avLst/>
          </a:prstGeom>
          <a:noFill/>
        </p:spPr>
        <p:txBody>
          <a:bodyPr wrap="none" rtlCol="0">
            <a:spAutoFit/>
          </a:bodyPr>
          <a:lstStyle/>
          <a:p>
            <a:r>
              <a:rPr lang="en-US" sz="2400" b="1" dirty="0">
                <a:solidFill>
                  <a:schemeClr val="accent6">
                    <a:lumMod val="75000"/>
                  </a:schemeClr>
                </a:solidFill>
              </a:rPr>
              <a:t>Samsung Tizen OS</a:t>
            </a:r>
          </a:p>
        </p:txBody>
      </p:sp>
    </p:spTree>
    <p:extLst>
      <p:ext uri="{BB962C8B-B14F-4D97-AF65-F5344CB8AC3E}">
        <p14:creationId xmlns:p14="http://schemas.microsoft.com/office/powerpoint/2010/main" val="268017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3" name="Picture 2">
            <a:extLst>
              <a:ext uri="{FF2B5EF4-FFF2-40B4-BE49-F238E27FC236}">
                <a16:creationId xmlns:a16="http://schemas.microsoft.com/office/drawing/2014/main" id="{8518C14C-4B3E-494E-AE46-93C2E94803E0}"/>
              </a:ext>
            </a:extLst>
          </p:cNvPr>
          <p:cNvPicPr>
            <a:picLocks noChangeAspect="1"/>
          </p:cNvPicPr>
          <p:nvPr/>
        </p:nvPicPr>
        <p:blipFill>
          <a:blip r:embed="rId3"/>
          <a:stretch>
            <a:fillRect/>
          </a:stretch>
        </p:blipFill>
        <p:spPr>
          <a:xfrm>
            <a:off x="2196548" y="1272209"/>
            <a:ext cx="7457389" cy="5114305"/>
          </a:xfrm>
          <a:prstGeom prst="rect">
            <a:avLst/>
          </a:prstGeom>
        </p:spPr>
      </p:pic>
      <p:sp>
        <p:nvSpPr>
          <p:cNvPr id="204" name="Google Shape;204;g8e6a01cd38_2_105"/>
          <p:cNvSpPr txBox="1">
            <a:spLocks noGrp="1"/>
          </p:cNvSpPr>
          <p:nvPr>
            <p:ph type="title"/>
          </p:nvPr>
        </p:nvSpPr>
        <p:spPr>
          <a:xfrm>
            <a:off x="670034" y="319088"/>
            <a:ext cx="9908628" cy="563562"/>
          </a:xfrm>
          <a:prstGeom prst="rect">
            <a:avLst/>
          </a:prstGeom>
          <a:noFill/>
          <a:ln>
            <a:noFill/>
          </a:ln>
        </p:spPr>
        <p:txBody>
          <a:bodyPr spcFirstLastPara="1" wrap="square" lIns="91425" tIns="45700" rIns="91425" bIns="45700" anchor="ctr" anchorCtr="0">
            <a:noAutofit/>
          </a:bodyPr>
          <a:lstStyle/>
          <a:p>
            <a:r>
              <a:rPr lang="en-US" sz="2800" dirty="0"/>
              <a:t>ỨNG DỤNG MOBILE VÀ SMARTPHONE</a:t>
            </a:r>
            <a:endParaRPr sz="2800" dirty="0"/>
          </a:p>
        </p:txBody>
      </p:sp>
      <p:sp>
        <p:nvSpPr>
          <p:cNvPr id="206" name="Google Shape;206;g8e6a01cd38_2_105"/>
          <p:cNvSpPr txBox="1">
            <a:spLocks noGrp="1"/>
          </p:cNvSpPr>
          <p:nvPr>
            <p:ph type="sldNum" idx="12"/>
          </p:nvPr>
        </p:nvSpPr>
        <p:spPr>
          <a:xfrm>
            <a:off x="5181600" y="6386514"/>
            <a:ext cx="2133600" cy="211137"/>
          </a:xfrm>
          <a:prstGeom prst="rect">
            <a:avLst/>
          </a:prstGeom>
          <a:noFill/>
          <a:ln>
            <a:noFill/>
          </a:ln>
        </p:spPr>
        <p:txBody>
          <a:bodyPr spcFirstLastPara="1" wrap="square" lIns="91425" tIns="45700" rIns="91425" bIns="45700" anchor="t" anchorCtr="0">
            <a:noAutofit/>
          </a:bodyPr>
          <a:lstStyle/>
          <a:p>
            <a:pPr>
              <a:buClr>
                <a:schemeClr val="dk1"/>
              </a:buClr>
              <a:buSzPts val="1000"/>
            </a:pPr>
            <a:fld id="{00000000-1234-1234-1234-123412341234}" type="slidenum">
              <a:rPr lang="en-US"/>
              <a:pPr>
                <a:buClr>
                  <a:schemeClr val="dk1"/>
                </a:buClr>
                <a:buSzPts val="1000"/>
              </a:pPr>
              <a:t>11</a:t>
            </a:fld>
            <a:endParaRPr/>
          </a:p>
        </p:txBody>
      </p:sp>
      <p:sp>
        <p:nvSpPr>
          <p:cNvPr id="2" name="TextBox 1">
            <a:extLst>
              <a:ext uri="{FF2B5EF4-FFF2-40B4-BE49-F238E27FC236}">
                <a16:creationId xmlns:a16="http://schemas.microsoft.com/office/drawing/2014/main" id="{758EA5C7-B396-4FAE-92DE-742ACE66B381}"/>
              </a:ext>
            </a:extLst>
          </p:cNvPr>
          <p:cNvSpPr txBox="1"/>
          <p:nvPr/>
        </p:nvSpPr>
        <p:spPr>
          <a:xfrm>
            <a:off x="720903" y="975581"/>
            <a:ext cx="5527497" cy="461665"/>
          </a:xfrm>
          <a:prstGeom prst="rect">
            <a:avLst/>
          </a:prstGeom>
          <a:noFill/>
        </p:spPr>
        <p:txBody>
          <a:bodyPr wrap="square" rtlCol="0">
            <a:spAutoFit/>
          </a:bodyPr>
          <a:lstStyle/>
          <a:p>
            <a:r>
              <a:rPr lang="en-US" sz="2400" b="1" dirty="0">
                <a:solidFill>
                  <a:srgbClr val="0070C0"/>
                </a:solidFill>
              </a:rPr>
              <a:t>Smart Phones OS Market Share</a:t>
            </a:r>
          </a:p>
        </p:txBody>
      </p:sp>
    </p:spTree>
    <p:extLst>
      <p:ext uri="{BB962C8B-B14F-4D97-AF65-F5344CB8AC3E}">
        <p14:creationId xmlns:p14="http://schemas.microsoft.com/office/powerpoint/2010/main" val="3040051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8e6a01cd38_2_105"/>
          <p:cNvSpPr txBox="1">
            <a:spLocks noGrp="1"/>
          </p:cNvSpPr>
          <p:nvPr>
            <p:ph type="title"/>
          </p:nvPr>
        </p:nvSpPr>
        <p:spPr>
          <a:xfrm>
            <a:off x="670034" y="319088"/>
            <a:ext cx="9908628" cy="563562"/>
          </a:xfrm>
          <a:prstGeom prst="rect">
            <a:avLst/>
          </a:prstGeom>
          <a:noFill/>
          <a:ln>
            <a:noFill/>
          </a:ln>
        </p:spPr>
        <p:txBody>
          <a:bodyPr spcFirstLastPara="1" wrap="square" lIns="91425" tIns="45700" rIns="91425" bIns="45700" anchor="ctr" anchorCtr="0">
            <a:noAutofit/>
          </a:bodyPr>
          <a:lstStyle/>
          <a:p>
            <a:r>
              <a:rPr lang="en-US" sz="2800" dirty="0"/>
              <a:t>ỨNG DỤNG MOBILE VÀ SMARTPHONE</a:t>
            </a:r>
            <a:endParaRPr sz="2800" dirty="0"/>
          </a:p>
        </p:txBody>
      </p:sp>
      <p:sp>
        <p:nvSpPr>
          <p:cNvPr id="206" name="Google Shape;206;g8e6a01cd38_2_105"/>
          <p:cNvSpPr txBox="1">
            <a:spLocks noGrp="1"/>
          </p:cNvSpPr>
          <p:nvPr>
            <p:ph type="sldNum" idx="12"/>
          </p:nvPr>
        </p:nvSpPr>
        <p:spPr>
          <a:xfrm>
            <a:off x="5181600" y="6386514"/>
            <a:ext cx="2133600" cy="211137"/>
          </a:xfrm>
          <a:prstGeom prst="rect">
            <a:avLst/>
          </a:prstGeom>
          <a:noFill/>
          <a:ln>
            <a:noFill/>
          </a:ln>
        </p:spPr>
        <p:txBody>
          <a:bodyPr spcFirstLastPara="1" wrap="square" lIns="91425" tIns="45700" rIns="91425" bIns="45700" anchor="t" anchorCtr="0">
            <a:noAutofit/>
          </a:bodyPr>
          <a:lstStyle/>
          <a:p>
            <a:pPr>
              <a:buClr>
                <a:schemeClr val="dk1"/>
              </a:buClr>
              <a:buSzPts val="1000"/>
            </a:pPr>
            <a:fld id="{00000000-1234-1234-1234-123412341234}" type="slidenum">
              <a:rPr lang="en-US"/>
              <a:pPr>
                <a:buClr>
                  <a:schemeClr val="dk1"/>
                </a:buClr>
                <a:buSzPts val="1000"/>
              </a:pPr>
              <a:t>12</a:t>
            </a:fld>
            <a:endParaRPr/>
          </a:p>
        </p:txBody>
      </p:sp>
      <p:sp>
        <p:nvSpPr>
          <p:cNvPr id="2" name="TextBox 1">
            <a:extLst>
              <a:ext uri="{FF2B5EF4-FFF2-40B4-BE49-F238E27FC236}">
                <a16:creationId xmlns:a16="http://schemas.microsoft.com/office/drawing/2014/main" id="{758EA5C7-B396-4FAE-92DE-742ACE66B381}"/>
              </a:ext>
            </a:extLst>
          </p:cNvPr>
          <p:cNvSpPr txBox="1"/>
          <p:nvPr/>
        </p:nvSpPr>
        <p:spPr>
          <a:xfrm>
            <a:off x="720903" y="975581"/>
            <a:ext cx="5527497" cy="461665"/>
          </a:xfrm>
          <a:prstGeom prst="rect">
            <a:avLst/>
          </a:prstGeom>
          <a:noFill/>
        </p:spPr>
        <p:txBody>
          <a:bodyPr wrap="square" rtlCol="0">
            <a:spAutoFit/>
          </a:bodyPr>
          <a:lstStyle/>
          <a:p>
            <a:r>
              <a:rPr lang="en-US" sz="2400" b="1" dirty="0">
                <a:solidFill>
                  <a:srgbClr val="0070C0"/>
                </a:solidFill>
              </a:rPr>
              <a:t>Tablet OS Market Share</a:t>
            </a:r>
          </a:p>
        </p:txBody>
      </p:sp>
      <p:pic>
        <p:nvPicPr>
          <p:cNvPr id="4" name="Picture 3">
            <a:extLst>
              <a:ext uri="{FF2B5EF4-FFF2-40B4-BE49-F238E27FC236}">
                <a16:creationId xmlns:a16="http://schemas.microsoft.com/office/drawing/2014/main" id="{331F6DD6-61E3-4ABF-9E59-0CC2F37A41EF}"/>
              </a:ext>
            </a:extLst>
          </p:cNvPr>
          <p:cNvPicPr>
            <a:picLocks noChangeAspect="1"/>
          </p:cNvPicPr>
          <p:nvPr/>
        </p:nvPicPr>
        <p:blipFill>
          <a:blip r:embed="rId3"/>
          <a:stretch>
            <a:fillRect/>
          </a:stretch>
        </p:blipFill>
        <p:spPr>
          <a:xfrm>
            <a:off x="2239721" y="1441737"/>
            <a:ext cx="7712558" cy="4944777"/>
          </a:xfrm>
          <a:prstGeom prst="rect">
            <a:avLst/>
          </a:prstGeom>
        </p:spPr>
      </p:pic>
    </p:spTree>
    <p:extLst>
      <p:ext uri="{BB962C8B-B14F-4D97-AF65-F5344CB8AC3E}">
        <p14:creationId xmlns:p14="http://schemas.microsoft.com/office/powerpoint/2010/main" val="913044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3" name="Picture 2">
            <a:extLst>
              <a:ext uri="{FF2B5EF4-FFF2-40B4-BE49-F238E27FC236}">
                <a16:creationId xmlns:a16="http://schemas.microsoft.com/office/drawing/2014/main" id="{31F06F56-405C-4B58-A015-81C363737948}"/>
              </a:ext>
            </a:extLst>
          </p:cNvPr>
          <p:cNvPicPr>
            <a:picLocks noChangeAspect="1"/>
          </p:cNvPicPr>
          <p:nvPr/>
        </p:nvPicPr>
        <p:blipFill>
          <a:blip r:embed="rId3"/>
          <a:stretch>
            <a:fillRect/>
          </a:stretch>
        </p:blipFill>
        <p:spPr>
          <a:xfrm>
            <a:off x="2155756" y="1226291"/>
            <a:ext cx="8324436" cy="5178675"/>
          </a:xfrm>
          <a:prstGeom prst="rect">
            <a:avLst/>
          </a:prstGeom>
        </p:spPr>
      </p:pic>
      <p:sp>
        <p:nvSpPr>
          <p:cNvPr id="204" name="Google Shape;204;g8e6a01cd38_2_105"/>
          <p:cNvSpPr txBox="1">
            <a:spLocks noGrp="1"/>
          </p:cNvSpPr>
          <p:nvPr>
            <p:ph type="title"/>
          </p:nvPr>
        </p:nvSpPr>
        <p:spPr>
          <a:xfrm>
            <a:off x="670034" y="319088"/>
            <a:ext cx="9908628" cy="563562"/>
          </a:xfrm>
          <a:prstGeom prst="rect">
            <a:avLst/>
          </a:prstGeom>
          <a:noFill/>
          <a:ln>
            <a:noFill/>
          </a:ln>
        </p:spPr>
        <p:txBody>
          <a:bodyPr spcFirstLastPara="1" wrap="square" lIns="91425" tIns="45700" rIns="91425" bIns="45700" anchor="ctr" anchorCtr="0">
            <a:noAutofit/>
          </a:bodyPr>
          <a:lstStyle/>
          <a:p>
            <a:r>
              <a:rPr lang="en-US" sz="2800" dirty="0"/>
              <a:t>ỨNG DỤNG MOBILE VÀ SMARTPHONE</a:t>
            </a:r>
            <a:endParaRPr sz="2800" dirty="0"/>
          </a:p>
        </p:txBody>
      </p:sp>
      <p:sp>
        <p:nvSpPr>
          <p:cNvPr id="206" name="Google Shape;206;g8e6a01cd38_2_105"/>
          <p:cNvSpPr txBox="1">
            <a:spLocks noGrp="1"/>
          </p:cNvSpPr>
          <p:nvPr>
            <p:ph type="sldNum" idx="12"/>
          </p:nvPr>
        </p:nvSpPr>
        <p:spPr>
          <a:xfrm>
            <a:off x="5181600" y="6386514"/>
            <a:ext cx="2133600" cy="211137"/>
          </a:xfrm>
          <a:prstGeom prst="rect">
            <a:avLst/>
          </a:prstGeom>
          <a:noFill/>
          <a:ln>
            <a:noFill/>
          </a:ln>
        </p:spPr>
        <p:txBody>
          <a:bodyPr spcFirstLastPara="1" wrap="square" lIns="91425" tIns="45700" rIns="91425" bIns="45700" anchor="t" anchorCtr="0">
            <a:noAutofit/>
          </a:bodyPr>
          <a:lstStyle/>
          <a:p>
            <a:pPr>
              <a:buClr>
                <a:schemeClr val="dk1"/>
              </a:buClr>
              <a:buSzPts val="1000"/>
            </a:pPr>
            <a:fld id="{00000000-1234-1234-1234-123412341234}" type="slidenum">
              <a:rPr lang="en-US"/>
              <a:pPr>
                <a:buClr>
                  <a:schemeClr val="dk1"/>
                </a:buClr>
                <a:buSzPts val="1000"/>
              </a:pPr>
              <a:t>13</a:t>
            </a:fld>
            <a:endParaRPr/>
          </a:p>
        </p:txBody>
      </p:sp>
      <p:sp>
        <p:nvSpPr>
          <p:cNvPr id="2" name="TextBox 1">
            <a:extLst>
              <a:ext uri="{FF2B5EF4-FFF2-40B4-BE49-F238E27FC236}">
                <a16:creationId xmlns:a16="http://schemas.microsoft.com/office/drawing/2014/main" id="{758EA5C7-B396-4FAE-92DE-742ACE66B381}"/>
              </a:ext>
            </a:extLst>
          </p:cNvPr>
          <p:cNvSpPr txBox="1"/>
          <p:nvPr/>
        </p:nvSpPr>
        <p:spPr>
          <a:xfrm>
            <a:off x="720903" y="975581"/>
            <a:ext cx="5527497" cy="461665"/>
          </a:xfrm>
          <a:prstGeom prst="rect">
            <a:avLst/>
          </a:prstGeom>
          <a:noFill/>
        </p:spPr>
        <p:txBody>
          <a:bodyPr wrap="square" rtlCol="0">
            <a:spAutoFit/>
          </a:bodyPr>
          <a:lstStyle/>
          <a:p>
            <a:r>
              <a:rPr lang="en-US" sz="2400" b="1" dirty="0">
                <a:solidFill>
                  <a:srgbClr val="0070C0"/>
                </a:solidFill>
              </a:rPr>
              <a:t>TV OS Market Share</a:t>
            </a:r>
          </a:p>
        </p:txBody>
      </p:sp>
    </p:spTree>
    <p:extLst>
      <p:ext uri="{BB962C8B-B14F-4D97-AF65-F5344CB8AC3E}">
        <p14:creationId xmlns:p14="http://schemas.microsoft.com/office/powerpoint/2010/main" val="1713877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8e6a01cd38_2_105"/>
          <p:cNvSpPr txBox="1">
            <a:spLocks noGrp="1"/>
          </p:cNvSpPr>
          <p:nvPr>
            <p:ph type="title"/>
          </p:nvPr>
        </p:nvSpPr>
        <p:spPr>
          <a:xfrm>
            <a:off x="670034" y="319088"/>
            <a:ext cx="9908628" cy="563562"/>
          </a:xfrm>
          <a:prstGeom prst="rect">
            <a:avLst/>
          </a:prstGeom>
          <a:noFill/>
          <a:ln>
            <a:noFill/>
          </a:ln>
        </p:spPr>
        <p:txBody>
          <a:bodyPr spcFirstLastPara="1" wrap="square" lIns="91425" tIns="45700" rIns="91425" bIns="45700" anchor="ctr" anchorCtr="0">
            <a:noAutofit/>
          </a:bodyPr>
          <a:lstStyle/>
          <a:p>
            <a:r>
              <a:rPr lang="en-US" sz="2800" dirty="0"/>
              <a:t>ỨNG DỤNG MOBILE VÀ SMARTPHONE</a:t>
            </a:r>
            <a:endParaRPr sz="2800" dirty="0"/>
          </a:p>
        </p:txBody>
      </p:sp>
      <p:sp>
        <p:nvSpPr>
          <p:cNvPr id="206" name="Google Shape;206;g8e6a01cd38_2_105"/>
          <p:cNvSpPr txBox="1">
            <a:spLocks noGrp="1"/>
          </p:cNvSpPr>
          <p:nvPr>
            <p:ph type="sldNum" idx="12"/>
          </p:nvPr>
        </p:nvSpPr>
        <p:spPr>
          <a:xfrm>
            <a:off x="5181600" y="6386514"/>
            <a:ext cx="2133600" cy="211137"/>
          </a:xfrm>
          <a:prstGeom prst="rect">
            <a:avLst/>
          </a:prstGeom>
          <a:noFill/>
          <a:ln>
            <a:noFill/>
          </a:ln>
        </p:spPr>
        <p:txBody>
          <a:bodyPr spcFirstLastPara="1" wrap="square" lIns="91425" tIns="45700" rIns="91425" bIns="45700" anchor="t" anchorCtr="0">
            <a:noAutofit/>
          </a:bodyPr>
          <a:lstStyle/>
          <a:p>
            <a:pPr>
              <a:buClr>
                <a:schemeClr val="dk1"/>
              </a:buClr>
              <a:buSzPts val="1000"/>
            </a:pPr>
            <a:fld id="{00000000-1234-1234-1234-123412341234}" type="slidenum">
              <a:rPr lang="en-US"/>
              <a:pPr>
                <a:buClr>
                  <a:schemeClr val="dk1"/>
                </a:buClr>
                <a:buSzPts val="1000"/>
              </a:pPr>
              <a:t>14</a:t>
            </a:fld>
            <a:endParaRPr/>
          </a:p>
        </p:txBody>
      </p:sp>
      <p:sp>
        <p:nvSpPr>
          <p:cNvPr id="2" name="TextBox 1">
            <a:extLst>
              <a:ext uri="{FF2B5EF4-FFF2-40B4-BE49-F238E27FC236}">
                <a16:creationId xmlns:a16="http://schemas.microsoft.com/office/drawing/2014/main" id="{758EA5C7-B396-4FAE-92DE-742ACE66B381}"/>
              </a:ext>
            </a:extLst>
          </p:cNvPr>
          <p:cNvSpPr txBox="1"/>
          <p:nvPr/>
        </p:nvSpPr>
        <p:spPr>
          <a:xfrm>
            <a:off x="720903" y="975581"/>
            <a:ext cx="5527497" cy="461665"/>
          </a:xfrm>
          <a:prstGeom prst="rect">
            <a:avLst/>
          </a:prstGeom>
          <a:noFill/>
        </p:spPr>
        <p:txBody>
          <a:bodyPr wrap="square" rtlCol="0">
            <a:spAutoFit/>
          </a:bodyPr>
          <a:lstStyle/>
          <a:p>
            <a:r>
              <a:rPr lang="en-US" sz="2400" b="1" dirty="0">
                <a:solidFill>
                  <a:srgbClr val="0070C0"/>
                </a:solidFill>
              </a:rPr>
              <a:t>Salary</a:t>
            </a:r>
          </a:p>
        </p:txBody>
      </p:sp>
      <p:pic>
        <p:nvPicPr>
          <p:cNvPr id="4" name="Picture 3">
            <a:extLst>
              <a:ext uri="{FF2B5EF4-FFF2-40B4-BE49-F238E27FC236}">
                <a16:creationId xmlns:a16="http://schemas.microsoft.com/office/drawing/2014/main" id="{51A2A158-E902-42ED-9684-B97787CDF2DD}"/>
              </a:ext>
            </a:extLst>
          </p:cNvPr>
          <p:cNvPicPr>
            <a:picLocks noChangeAspect="1"/>
          </p:cNvPicPr>
          <p:nvPr/>
        </p:nvPicPr>
        <p:blipFill>
          <a:blip r:embed="rId3"/>
          <a:stretch>
            <a:fillRect/>
          </a:stretch>
        </p:blipFill>
        <p:spPr>
          <a:xfrm>
            <a:off x="2494072" y="1437246"/>
            <a:ext cx="7637900" cy="4957390"/>
          </a:xfrm>
          <a:prstGeom prst="rect">
            <a:avLst/>
          </a:prstGeom>
        </p:spPr>
      </p:pic>
    </p:spTree>
    <p:extLst>
      <p:ext uri="{BB962C8B-B14F-4D97-AF65-F5344CB8AC3E}">
        <p14:creationId xmlns:p14="http://schemas.microsoft.com/office/powerpoint/2010/main" val="970470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8e6a01cd38_2_105"/>
          <p:cNvSpPr txBox="1">
            <a:spLocks noGrp="1"/>
          </p:cNvSpPr>
          <p:nvPr>
            <p:ph type="title"/>
          </p:nvPr>
        </p:nvSpPr>
        <p:spPr>
          <a:xfrm>
            <a:off x="670034" y="319088"/>
            <a:ext cx="9908628" cy="563562"/>
          </a:xfrm>
          <a:prstGeom prst="rect">
            <a:avLst/>
          </a:prstGeom>
          <a:noFill/>
          <a:ln>
            <a:noFill/>
          </a:ln>
        </p:spPr>
        <p:txBody>
          <a:bodyPr spcFirstLastPara="1" wrap="square" lIns="91425" tIns="45700" rIns="91425" bIns="45700" anchor="ctr" anchorCtr="0">
            <a:noAutofit/>
          </a:bodyPr>
          <a:lstStyle/>
          <a:p>
            <a:r>
              <a:rPr lang="en-US" sz="2800" dirty="0"/>
              <a:t>MÔI TR</a:t>
            </a:r>
            <a:r>
              <a:rPr lang="vi-VN" sz="2800" dirty="0"/>
              <a:t>Ư</a:t>
            </a:r>
            <a:r>
              <a:rPr lang="en-US" sz="2800" dirty="0"/>
              <a:t>ỜNG PHÁT TRIỂN</a:t>
            </a:r>
            <a:endParaRPr sz="2800" dirty="0"/>
          </a:p>
        </p:txBody>
      </p:sp>
      <p:sp>
        <p:nvSpPr>
          <p:cNvPr id="206" name="Google Shape;206;g8e6a01cd38_2_105"/>
          <p:cNvSpPr txBox="1">
            <a:spLocks noGrp="1"/>
          </p:cNvSpPr>
          <p:nvPr>
            <p:ph type="sldNum" idx="12"/>
          </p:nvPr>
        </p:nvSpPr>
        <p:spPr>
          <a:xfrm>
            <a:off x="5181600" y="6386514"/>
            <a:ext cx="2133600" cy="211137"/>
          </a:xfrm>
          <a:prstGeom prst="rect">
            <a:avLst/>
          </a:prstGeom>
          <a:noFill/>
          <a:ln>
            <a:noFill/>
          </a:ln>
        </p:spPr>
        <p:txBody>
          <a:bodyPr spcFirstLastPara="1" wrap="square" lIns="91425" tIns="45700" rIns="91425" bIns="45700" anchor="t" anchorCtr="0">
            <a:noAutofit/>
          </a:bodyPr>
          <a:lstStyle/>
          <a:p>
            <a:pPr>
              <a:buClr>
                <a:schemeClr val="dk1"/>
              </a:buClr>
              <a:buSzPts val="1000"/>
            </a:pPr>
            <a:fld id="{00000000-1234-1234-1234-123412341234}" type="slidenum">
              <a:rPr lang="en-US"/>
              <a:pPr>
                <a:buClr>
                  <a:schemeClr val="dk1"/>
                </a:buClr>
                <a:buSzPts val="1000"/>
              </a:pPr>
              <a:t>15</a:t>
            </a:fld>
            <a:endParaRPr/>
          </a:p>
        </p:txBody>
      </p:sp>
      <p:sp>
        <p:nvSpPr>
          <p:cNvPr id="7" name="Google Shape;205;g8e6a01cd38_2_105">
            <a:extLst>
              <a:ext uri="{FF2B5EF4-FFF2-40B4-BE49-F238E27FC236}">
                <a16:creationId xmlns:a16="http://schemas.microsoft.com/office/drawing/2014/main" id="{9263AA1D-32D5-4E81-8B06-18DA4259554A}"/>
              </a:ext>
            </a:extLst>
          </p:cNvPr>
          <p:cNvSpPr txBox="1">
            <a:spLocks noGrp="1"/>
          </p:cNvSpPr>
          <p:nvPr>
            <p:ph type="body" idx="1"/>
          </p:nvPr>
        </p:nvSpPr>
        <p:spPr>
          <a:xfrm>
            <a:off x="1673773" y="1174488"/>
            <a:ext cx="8521262" cy="4679775"/>
          </a:xfrm>
          <a:prstGeom prst="rect">
            <a:avLst/>
          </a:prstGeom>
          <a:noFill/>
          <a:ln>
            <a:noFill/>
          </a:ln>
        </p:spPr>
        <p:txBody>
          <a:bodyPr spcFirstLastPara="1" wrap="square" lIns="91425" tIns="45700" rIns="91425" bIns="45700" anchor="t" anchorCtr="0">
            <a:noAutofit/>
          </a:bodyPr>
          <a:lstStyle/>
          <a:p>
            <a:r>
              <a:rPr lang="vi-VN" sz="2400" dirty="0"/>
              <a:t>Hầu hết các nền tảng đều có SDK mà bạn có thể tải xuống và xây dựng</a:t>
            </a:r>
            <a:r>
              <a:rPr lang="en-US" sz="2400" dirty="0"/>
              <a:t> </a:t>
            </a:r>
            <a:r>
              <a:rPr lang="en-US" sz="2400" dirty="0" err="1"/>
              <a:t>ứng</a:t>
            </a:r>
            <a:r>
              <a:rPr lang="en-US" sz="2400" dirty="0"/>
              <a:t> </a:t>
            </a:r>
            <a:r>
              <a:rPr lang="en-US" sz="2400" dirty="0" err="1"/>
              <a:t>dụng</a:t>
            </a:r>
            <a:r>
              <a:rPr lang="en-US" sz="2400" dirty="0"/>
              <a:t> </a:t>
            </a:r>
            <a:r>
              <a:rPr lang="en-US" sz="2400" dirty="0" err="1"/>
              <a:t>trên</a:t>
            </a:r>
            <a:r>
              <a:rPr lang="en-US" sz="2400" dirty="0"/>
              <a:t> </a:t>
            </a:r>
            <a:r>
              <a:rPr lang="en-US" sz="2400" dirty="0" err="1"/>
              <a:t>đó</a:t>
            </a:r>
            <a:endParaRPr lang="vi-VN" sz="2400" dirty="0"/>
          </a:p>
          <a:p>
            <a:r>
              <a:rPr lang="vi-VN" sz="2400" dirty="0"/>
              <a:t>Mọi nền tảng đều có trình giả lập mà bạn có thể sử dụng để kiểm tra ứng dụng của mình</a:t>
            </a:r>
          </a:p>
          <a:p>
            <a:r>
              <a:rPr lang="vi-VN" sz="2400" dirty="0"/>
              <a:t>Hầu hết các trình giả lập đều có thể định cấu hình để phù hợp với nhiều loại thiết bị di động</a:t>
            </a:r>
          </a:p>
          <a:p>
            <a:pPr lvl="1"/>
            <a:r>
              <a:rPr lang="vi-VN" sz="2400" dirty="0"/>
              <a:t>Kích thước màn hình khác nhau, giới hạn bộ nhớ, v.v.</a:t>
            </a:r>
            <a:endParaRPr lang="en-US" sz="2400" dirty="0"/>
          </a:p>
        </p:txBody>
      </p:sp>
    </p:spTree>
    <p:extLst>
      <p:ext uri="{BB962C8B-B14F-4D97-AF65-F5344CB8AC3E}">
        <p14:creationId xmlns:p14="http://schemas.microsoft.com/office/powerpoint/2010/main" val="62417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8e6a01cd38_2_105"/>
          <p:cNvSpPr txBox="1">
            <a:spLocks noGrp="1"/>
          </p:cNvSpPr>
          <p:nvPr>
            <p:ph type="title"/>
          </p:nvPr>
        </p:nvSpPr>
        <p:spPr>
          <a:xfrm>
            <a:off x="670034" y="319088"/>
            <a:ext cx="9908628" cy="563562"/>
          </a:xfrm>
          <a:prstGeom prst="rect">
            <a:avLst/>
          </a:prstGeom>
          <a:noFill/>
          <a:ln>
            <a:noFill/>
          </a:ln>
        </p:spPr>
        <p:txBody>
          <a:bodyPr spcFirstLastPara="1" wrap="square" lIns="91425" tIns="45700" rIns="91425" bIns="45700" anchor="ctr" anchorCtr="0">
            <a:noAutofit/>
          </a:bodyPr>
          <a:lstStyle/>
          <a:p>
            <a:r>
              <a:rPr lang="en-US" sz="2800" dirty="0"/>
              <a:t>MÔI TR</a:t>
            </a:r>
            <a:r>
              <a:rPr lang="vi-VN" sz="2800" dirty="0"/>
              <a:t>Ư</a:t>
            </a:r>
            <a:r>
              <a:rPr lang="en-US" sz="2800" dirty="0"/>
              <a:t>ỜNG PHÁT TRIỂN</a:t>
            </a:r>
            <a:endParaRPr sz="2800" dirty="0"/>
          </a:p>
        </p:txBody>
      </p:sp>
      <p:sp>
        <p:nvSpPr>
          <p:cNvPr id="206" name="Google Shape;206;g8e6a01cd38_2_105"/>
          <p:cNvSpPr txBox="1">
            <a:spLocks noGrp="1"/>
          </p:cNvSpPr>
          <p:nvPr>
            <p:ph type="sldNum" idx="12"/>
          </p:nvPr>
        </p:nvSpPr>
        <p:spPr>
          <a:xfrm>
            <a:off x="5181600" y="6386514"/>
            <a:ext cx="2133600" cy="211137"/>
          </a:xfrm>
          <a:prstGeom prst="rect">
            <a:avLst/>
          </a:prstGeom>
          <a:noFill/>
          <a:ln>
            <a:noFill/>
          </a:ln>
        </p:spPr>
        <p:txBody>
          <a:bodyPr spcFirstLastPara="1" wrap="square" lIns="91425" tIns="45700" rIns="91425" bIns="45700" anchor="t" anchorCtr="0">
            <a:noAutofit/>
          </a:bodyPr>
          <a:lstStyle/>
          <a:p>
            <a:pPr>
              <a:buClr>
                <a:schemeClr val="dk1"/>
              </a:buClr>
              <a:buSzPts val="1000"/>
            </a:pPr>
            <a:fld id="{00000000-1234-1234-1234-123412341234}" type="slidenum">
              <a:rPr lang="en-US"/>
              <a:pPr>
                <a:buClr>
                  <a:schemeClr val="dk1"/>
                </a:buClr>
                <a:buSzPts val="1000"/>
              </a:pPr>
              <a:t>16</a:t>
            </a:fld>
            <a:endParaRPr/>
          </a:p>
        </p:txBody>
      </p:sp>
      <p:sp>
        <p:nvSpPr>
          <p:cNvPr id="5" name="TextBox 4">
            <a:extLst>
              <a:ext uri="{FF2B5EF4-FFF2-40B4-BE49-F238E27FC236}">
                <a16:creationId xmlns:a16="http://schemas.microsoft.com/office/drawing/2014/main" id="{DC0982E7-4E8C-42C6-9636-E694D4E77315}"/>
              </a:ext>
            </a:extLst>
          </p:cNvPr>
          <p:cNvSpPr txBox="1"/>
          <p:nvPr/>
        </p:nvSpPr>
        <p:spPr>
          <a:xfrm>
            <a:off x="720903" y="975581"/>
            <a:ext cx="6667869" cy="461665"/>
          </a:xfrm>
          <a:prstGeom prst="rect">
            <a:avLst/>
          </a:prstGeom>
          <a:noFill/>
        </p:spPr>
        <p:txBody>
          <a:bodyPr wrap="square" rtlCol="0">
            <a:spAutoFit/>
          </a:bodyPr>
          <a:lstStyle/>
          <a:p>
            <a:r>
              <a:rPr lang="en-US" sz="2400" b="1" dirty="0" err="1">
                <a:solidFill>
                  <a:srgbClr val="0070C0"/>
                </a:solidFill>
              </a:rPr>
              <a:t>Ví</a:t>
            </a:r>
            <a:r>
              <a:rPr lang="en-US" sz="2400" b="1" dirty="0">
                <a:solidFill>
                  <a:srgbClr val="0070C0"/>
                </a:solidFill>
              </a:rPr>
              <a:t> </a:t>
            </a:r>
            <a:r>
              <a:rPr lang="en-US" sz="2400" b="1" dirty="0" err="1">
                <a:solidFill>
                  <a:srgbClr val="0070C0"/>
                </a:solidFill>
              </a:rPr>
              <a:t>dụ</a:t>
            </a:r>
            <a:r>
              <a:rPr lang="en-US" sz="2400" b="1" dirty="0">
                <a:solidFill>
                  <a:srgbClr val="0070C0"/>
                </a:solidFill>
              </a:rPr>
              <a:t> </a:t>
            </a:r>
            <a:r>
              <a:rPr lang="en-US" sz="2400" b="1" dirty="0" err="1">
                <a:solidFill>
                  <a:srgbClr val="0070C0"/>
                </a:solidFill>
              </a:rPr>
              <a:t>về</a:t>
            </a:r>
            <a:r>
              <a:rPr lang="en-US" sz="2400" b="1" dirty="0">
                <a:solidFill>
                  <a:srgbClr val="0070C0"/>
                </a:solidFill>
              </a:rPr>
              <a:t> </a:t>
            </a:r>
            <a:r>
              <a:rPr lang="en-US" sz="2400" b="1" dirty="0" err="1">
                <a:solidFill>
                  <a:srgbClr val="0070C0"/>
                </a:solidFill>
              </a:rPr>
              <a:t>ngôn</a:t>
            </a:r>
            <a:r>
              <a:rPr lang="en-US" sz="2400" b="1" dirty="0">
                <a:solidFill>
                  <a:srgbClr val="0070C0"/>
                </a:solidFill>
              </a:rPr>
              <a:t> </a:t>
            </a:r>
            <a:r>
              <a:rPr lang="en-US" sz="2400" b="1" dirty="0" err="1">
                <a:solidFill>
                  <a:srgbClr val="0070C0"/>
                </a:solidFill>
              </a:rPr>
              <a:t>ngữ</a:t>
            </a:r>
            <a:r>
              <a:rPr lang="en-US" sz="2400" b="1" dirty="0">
                <a:solidFill>
                  <a:srgbClr val="0070C0"/>
                </a:solidFill>
              </a:rPr>
              <a:t> </a:t>
            </a:r>
            <a:r>
              <a:rPr lang="en-US" sz="2400" b="1" dirty="0" err="1">
                <a:solidFill>
                  <a:srgbClr val="0070C0"/>
                </a:solidFill>
              </a:rPr>
              <a:t>và</a:t>
            </a:r>
            <a:r>
              <a:rPr lang="en-US" sz="2400" b="1" dirty="0">
                <a:solidFill>
                  <a:srgbClr val="0070C0"/>
                </a:solidFill>
              </a:rPr>
              <a:t> </a:t>
            </a:r>
            <a:r>
              <a:rPr lang="en-US" sz="2400" b="1" dirty="0" err="1">
                <a:solidFill>
                  <a:srgbClr val="0070C0"/>
                </a:solidFill>
              </a:rPr>
              <a:t>môi</a:t>
            </a:r>
            <a:r>
              <a:rPr lang="en-US" sz="2400" b="1" dirty="0">
                <a:solidFill>
                  <a:srgbClr val="0070C0"/>
                </a:solidFill>
              </a:rPr>
              <a:t> tr</a:t>
            </a:r>
            <a:r>
              <a:rPr lang="vi-VN" sz="2400" b="1" dirty="0">
                <a:solidFill>
                  <a:srgbClr val="0070C0"/>
                </a:solidFill>
              </a:rPr>
              <a:t>ư</a:t>
            </a:r>
            <a:r>
              <a:rPr lang="en-US" sz="2400" b="1" dirty="0" err="1">
                <a:solidFill>
                  <a:srgbClr val="0070C0"/>
                </a:solidFill>
              </a:rPr>
              <a:t>ờng</a:t>
            </a:r>
            <a:r>
              <a:rPr lang="en-US" sz="2400" b="1" dirty="0">
                <a:solidFill>
                  <a:srgbClr val="0070C0"/>
                </a:solidFill>
              </a:rPr>
              <a:t> </a:t>
            </a:r>
            <a:r>
              <a:rPr lang="en-US" sz="2400" b="1" dirty="0" err="1">
                <a:solidFill>
                  <a:srgbClr val="0070C0"/>
                </a:solidFill>
              </a:rPr>
              <a:t>phát</a:t>
            </a:r>
            <a:r>
              <a:rPr lang="en-US" sz="2400" b="1" dirty="0">
                <a:solidFill>
                  <a:srgbClr val="0070C0"/>
                </a:solidFill>
              </a:rPr>
              <a:t> </a:t>
            </a:r>
            <a:r>
              <a:rPr lang="en-US" sz="2400" b="1" dirty="0" err="1">
                <a:solidFill>
                  <a:srgbClr val="0070C0"/>
                </a:solidFill>
              </a:rPr>
              <a:t>triển</a:t>
            </a:r>
            <a:endParaRPr lang="en-US" sz="2400" b="1" dirty="0">
              <a:solidFill>
                <a:srgbClr val="0070C0"/>
              </a:solidFill>
            </a:endParaRPr>
          </a:p>
        </p:txBody>
      </p:sp>
      <p:sp>
        <p:nvSpPr>
          <p:cNvPr id="8" name="Rectangle 7">
            <a:extLst>
              <a:ext uri="{FF2B5EF4-FFF2-40B4-BE49-F238E27FC236}">
                <a16:creationId xmlns:a16="http://schemas.microsoft.com/office/drawing/2014/main" id="{3854D390-BCE2-463C-8950-4AEE331E505E}"/>
              </a:ext>
            </a:extLst>
          </p:cNvPr>
          <p:cNvSpPr/>
          <p:nvPr/>
        </p:nvSpPr>
        <p:spPr>
          <a:xfrm>
            <a:off x="2256927" y="1615922"/>
            <a:ext cx="8558218" cy="4388894"/>
          </a:xfrm>
          <a:prstGeom prst="rect">
            <a:avLst/>
          </a:prstGeom>
        </p:spPr>
        <p:txBody>
          <a:bodyPr wrap="square">
            <a:spAutoFit/>
          </a:bodyPr>
          <a:lstStyle/>
          <a:p>
            <a:pPr lvl="0" defTabSz="932742">
              <a:lnSpc>
                <a:spcPct val="90000"/>
              </a:lnSpc>
              <a:buSzPct val="90000"/>
            </a:pPr>
            <a:r>
              <a:rPr lang="en-US" sz="4000" dirty="0">
                <a:gradFill>
                  <a:gsLst>
                    <a:gs pos="1250">
                      <a:srgbClr val="00BCF2"/>
                    </a:gs>
                    <a:gs pos="99000">
                      <a:srgbClr val="00BCF2"/>
                    </a:gs>
                  </a:gsLst>
                  <a:lin ang="5400000" scaled="0"/>
                </a:gradFill>
                <a:latin typeface="Segoe UI Light"/>
              </a:rPr>
              <a:t>Android</a:t>
            </a:r>
          </a:p>
          <a:p>
            <a:pPr lvl="0" defTabSz="932742">
              <a:lnSpc>
                <a:spcPct val="90000"/>
              </a:lnSpc>
              <a:buSzPct val="90000"/>
            </a:pPr>
            <a:r>
              <a:rPr lang="en-US" sz="2400" dirty="0">
                <a:solidFill>
                  <a:srgbClr val="505050">
                    <a:lumMod val="50000"/>
                  </a:srgbClr>
                </a:solidFill>
                <a:latin typeface="Segoe UI"/>
              </a:rPr>
              <a:t>Language: Java, Kotlin</a:t>
            </a:r>
          </a:p>
          <a:p>
            <a:pPr lvl="0" defTabSz="932742">
              <a:lnSpc>
                <a:spcPct val="90000"/>
              </a:lnSpc>
              <a:buSzPct val="90000"/>
            </a:pPr>
            <a:r>
              <a:rPr lang="en-US" sz="2400" dirty="0">
                <a:solidFill>
                  <a:srgbClr val="505050">
                    <a:lumMod val="50000"/>
                  </a:srgbClr>
                </a:solidFill>
                <a:latin typeface="Segoe UI"/>
              </a:rPr>
              <a:t>Development environment: Android Studio/IntelliJ IDEA</a:t>
            </a:r>
          </a:p>
          <a:p>
            <a:pPr lvl="0" defTabSz="932742">
              <a:lnSpc>
                <a:spcPct val="90000"/>
              </a:lnSpc>
              <a:spcBef>
                <a:spcPts val="1200"/>
              </a:spcBef>
              <a:buSzPct val="90000"/>
            </a:pPr>
            <a:r>
              <a:rPr lang="en-US" sz="4000" dirty="0">
                <a:gradFill>
                  <a:gsLst>
                    <a:gs pos="1250">
                      <a:srgbClr val="00BCF2"/>
                    </a:gs>
                    <a:gs pos="99000">
                      <a:srgbClr val="00BCF2"/>
                    </a:gs>
                  </a:gsLst>
                  <a:lin ang="5400000" scaled="0"/>
                </a:gradFill>
                <a:latin typeface="Segoe UI Light"/>
              </a:rPr>
              <a:t>iPhone</a:t>
            </a:r>
          </a:p>
          <a:p>
            <a:pPr lvl="0" defTabSz="932742">
              <a:lnSpc>
                <a:spcPct val="90000"/>
              </a:lnSpc>
              <a:buSzPct val="90000"/>
            </a:pPr>
            <a:r>
              <a:rPr lang="en-US" sz="2400" dirty="0">
                <a:solidFill>
                  <a:srgbClr val="505050">
                    <a:lumMod val="50000"/>
                  </a:srgbClr>
                </a:solidFill>
                <a:latin typeface="Segoe UI"/>
              </a:rPr>
              <a:t>Language: Objective-C, Swift</a:t>
            </a:r>
          </a:p>
          <a:p>
            <a:pPr lvl="0" defTabSz="932742">
              <a:lnSpc>
                <a:spcPct val="90000"/>
              </a:lnSpc>
              <a:buSzPct val="90000"/>
            </a:pPr>
            <a:r>
              <a:rPr lang="en-US" sz="2400" dirty="0">
                <a:solidFill>
                  <a:srgbClr val="505050">
                    <a:lumMod val="50000"/>
                  </a:srgbClr>
                </a:solidFill>
                <a:latin typeface="Segoe UI"/>
              </a:rPr>
              <a:t>Development environment: </a:t>
            </a:r>
            <a:r>
              <a:rPr lang="en-US" sz="2400" dirty="0" err="1">
                <a:solidFill>
                  <a:srgbClr val="505050">
                    <a:lumMod val="50000"/>
                  </a:srgbClr>
                </a:solidFill>
                <a:latin typeface="Segoe UI"/>
              </a:rPr>
              <a:t>Xcode</a:t>
            </a:r>
            <a:endParaRPr lang="en-US" sz="2400" dirty="0">
              <a:solidFill>
                <a:srgbClr val="505050">
                  <a:lumMod val="50000"/>
                </a:srgbClr>
              </a:solidFill>
              <a:latin typeface="Segoe UI"/>
            </a:endParaRPr>
          </a:p>
          <a:p>
            <a:pPr lvl="0" defTabSz="932742">
              <a:lnSpc>
                <a:spcPct val="90000"/>
              </a:lnSpc>
              <a:spcBef>
                <a:spcPts val="1200"/>
              </a:spcBef>
              <a:buSzPct val="90000"/>
            </a:pPr>
            <a:r>
              <a:rPr lang="en-US" sz="4000" dirty="0">
                <a:gradFill>
                  <a:gsLst>
                    <a:gs pos="1250">
                      <a:srgbClr val="00BCF2"/>
                    </a:gs>
                    <a:gs pos="99000">
                      <a:srgbClr val="00BCF2"/>
                    </a:gs>
                  </a:gsLst>
                  <a:lin ang="5400000" scaled="0"/>
                </a:gradFill>
                <a:latin typeface="Segoe UI Light"/>
              </a:rPr>
              <a:t>Cross-platform</a:t>
            </a:r>
          </a:p>
          <a:p>
            <a:pPr lvl="0" defTabSz="932742">
              <a:lnSpc>
                <a:spcPct val="90000"/>
              </a:lnSpc>
              <a:buSzPct val="90000"/>
            </a:pPr>
            <a:r>
              <a:rPr lang="en-US" sz="2400" dirty="0">
                <a:solidFill>
                  <a:srgbClr val="505050">
                    <a:lumMod val="50000"/>
                  </a:srgbClr>
                </a:solidFill>
                <a:latin typeface="Segoe UI"/>
              </a:rPr>
              <a:t>Xamarin: C# -&gt; Hot Reload</a:t>
            </a:r>
          </a:p>
          <a:p>
            <a:pPr lvl="0" defTabSz="932742">
              <a:lnSpc>
                <a:spcPct val="90000"/>
              </a:lnSpc>
              <a:buSzPct val="90000"/>
            </a:pPr>
            <a:r>
              <a:rPr lang="en-US" sz="2400" dirty="0">
                <a:solidFill>
                  <a:srgbClr val="505050">
                    <a:lumMod val="50000"/>
                  </a:srgbClr>
                </a:solidFill>
                <a:latin typeface="Segoe UI"/>
              </a:rPr>
              <a:t>Qt: C++</a:t>
            </a:r>
          </a:p>
          <a:p>
            <a:pPr lvl="0" defTabSz="932742">
              <a:lnSpc>
                <a:spcPct val="90000"/>
              </a:lnSpc>
              <a:buSzPct val="90000"/>
            </a:pPr>
            <a:r>
              <a:rPr lang="en-US" sz="2400" dirty="0">
                <a:solidFill>
                  <a:srgbClr val="505050">
                    <a:lumMod val="50000"/>
                  </a:srgbClr>
                </a:solidFill>
                <a:latin typeface="Segoe UI"/>
              </a:rPr>
              <a:t>PhoneGap, …, React Native, Flutter</a:t>
            </a:r>
          </a:p>
        </p:txBody>
      </p:sp>
    </p:spTree>
    <p:extLst>
      <p:ext uri="{BB962C8B-B14F-4D97-AF65-F5344CB8AC3E}">
        <p14:creationId xmlns:p14="http://schemas.microsoft.com/office/powerpoint/2010/main" val="227254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8e6a01cd38_2_105"/>
          <p:cNvSpPr txBox="1">
            <a:spLocks noGrp="1"/>
          </p:cNvSpPr>
          <p:nvPr>
            <p:ph type="title"/>
          </p:nvPr>
        </p:nvSpPr>
        <p:spPr>
          <a:xfrm>
            <a:off x="670034" y="319088"/>
            <a:ext cx="9908628" cy="563562"/>
          </a:xfrm>
          <a:prstGeom prst="rect">
            <a:avLst/>
          </a:prstGeom>
          <a:noFill/>
          <a:ln>
            <a:noFill/>
          </a:ln>
        </p:spPr>
        <p:txBody>
          <a:bodyPr spcFirstLastPara="1" wrap="square" lIns="91425" tIns="45700" rIns="91425" bIns="45700" anchor="ctr" anchorCtr="0">
            <a:noAutofit/>
          </a:bodyPr>
          <a:lstStyle/>
          <a:p>
            <a:r>
              <a:rPr lang="en-US" sz="2800" dirty="0"/>
              <a:t>MÔI TR</a:t>
            </a:r>
            <a:r>
              <a:rPr lang="vi-VN" sz="2800" dirty="0"/>
              <a:t>Ư</a:t>
            </a:r>
            <a:r>
              <a:rPr lang="en-US" sz="2800" dirty="0"/>
              <a:t>ỜNG PHÁT TRIỂN</a:t>
            </a:r>
            <a:endParaRPr sz="2800" dirty="0"/>
          </a:p>
        </p:txBody>
      </p:sp>
      <p:sp>
        <p:nvSpPr>
          <p:cNvPr id="206" name="Google Shape;206;g8e6a01cd38_2_105"/>
          <p:cNvSpPr txBox="1">
            <a:spLocks noGrp="1"/>
          </p:cNvSpPr>
          <p:nvPr>
            <p:ph type="sldNum" idx="12"/>
          </p:nvPr>
        </p:nvSpPr>
        <p:spPr>
          <a:xfrm>
            <a:off x="5181600" y="6386514"/>
            <a:ext cx="2133600" cy="211137"/>
          </a:xfrm>
          <a:prstGeom prst="rect">
            <a:avLst/>
          </a:prstGeom>
          <a:noFill/>
          <a:ln>
            <a:noFill/>
          </a:ln>
        </p:spPr>
        <p:txBody>
          <a:bodyPr spcFirstLastPara="1" wrap="square" lIns="91425" tIns="45700" rIns="91425" bIns="45700" anchor="t" anchorCtr="0">
            <a:noAutofit/>
          </a:bodyPr>
          <a:lstStyle/>
          <a:p>
            <a:pPr>
              <a:buClr>
                <a:schemeClr val="dk1"/>
              </a:buClr>
              <a:buSzPts val="1000"/>
            </a:pPr>
            <a:fld id="{00000000-1234-1234-1234-123412341234}" type="slidenum">
              <a:rPr lang="en-US"/>
              <a:pPr>
                <a:buClr>
                  <a:schemeClr val="dk1"/>
                </a:buClr>
                <a:buSzPts val="1000"/>
              </a:pPr>
              <a:t>17</a:t>
            </a:fld>
            <a:endParaRPr/>
          </a:p>
        </p:txBody>
      </p:sp>
      <p:sp>
        <p:nvSpPr>
          <p:cNvPr id="5" name="TextBox 4">
            <a:extLst>
              <a:ext uri="{FF2B5EF4-FFF2-40B4-BE49-F238E27FC236}">
                <a16:creationId xmlns:a16="http://schemas.microsoft.com/office/drawing/2014/main" id="{DC0982E7-4E8C-42C6-9636-E694D4E77315}"/>
              </a:ext>
            </a:extLst>
          </p:cNvPr>
          <p:cNvSpPr txBox="1"/>
          <p:nvPr/>
        </p:nvSpPr>
        <p:spPr>
          <a:xfrm>
            <a:off x="720903" y="975581"/>
            <a:ext cx="6667869" cy="461665"/>
          </a:xfrm>
          <a:prstGeom prst="rect">
            <a:avLst/>
          </a:prstGeom>
          <a:noFill/>
        </p:spPr>
        <p:txBody>
          <a:bodyPr wrap="square" rtlCol="0">
            <a:spAutoFit/>
          </a:bodyPr>
          <a:lstStyle/>
          <a:p>
            <a:r>
              <a:rPr lang="en-US" sz="2400" b="1" dirty="0">
                <a:solidFill>
                  <a:srgbClr val="0070C0"/>
                </a:solidFill>
              </a:rPr>
              <a:t>Android Studio and Android Emulator</a:t>
            </a:r>
          </a:p>
        </p:txBody>
      </p:sp>
      <p:pic>
        <p:nvPicPr>
          <p:cNvPr id="2" name="Picture 1">
            <a:extLst>
              <a:ext uri="{FF2B5EF4-FFF2-40B4-BE49-F238E27FC236}">
                <a16:creationId xmlns:a16="http://schemas.microsoft.com/office/drawing/2014/main" id="{702D512B-4BBF-45F5-9EA2-A5B60F55476D}"/>
              </a:ext>
            </a:extLst>
          </p:cNvPr>
          <p:cNvPicPr>
            <a:picLocks noChangeAspect="1"/>
          </p:cNvPicPr>
          <p:nvPr/>
        </p:nvPicPr>
        <p:blipFill>
          <a:blip r:embed="rId3"/>
          <a:stretch>
            <a:fillRect/>
          </a:stretch>
        </p:blipFill>
        <p:spPr>
          <a:xfrm>
            <a:off x="2070538" y="1462825"/>
            <a:ext cx="8724832" cy="4923689"/>
          </a:xfrm>
          <a:prstGeom prst="rect">
            <a:avLst/>
          </a:prstGeom>
        </p:spPr>
      </p:pic>
    </p:spTree>
    <p:extLst>
      <p:ext uri="{BB962C8B-B14F-4D97-AF65-F5344CB8AC3E}">
        <p14:creationId xmlns:p14="http://schemas.microsoft.com/office/powerpoint/2010/main" val="440463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8e6a01cd38_2_105"/>
          <p:cNvSpPr txBox="1">
            <a:spLocks noGrp="1"/>
          </p:cNvSpPr>
          <p:nvPr>
            <p:ph type="title"/>
          </p:nvPr>
        </p:nvSpPr>
        <p:spPr>
          <a:xfrm>
            <a:off x="670034" y="319088"/>
            <a:ext cx="9908628" cy="563562"/>
          </a:xfrm>
          <a:prstGeom prst="rect">
            <a:avLst/>
          </a:prstGeom>
          <a:noFill/>
          <a:ln>
            <a:noFill/>
          </a:ln>
        </p:spPr>
        <p:txBody>
          <a:bodyPr spcFirstLastPara="1" wrap="square" lIns="91425" tIns="45700" rIns="91425" bIns="45700" anchor="ctr" anchorCtr="0">
            <a:noAutofit/>
          </a:bodyPr>
          <a:lstStyle/>
          <a:p>
            <a:r>
              <a:rPr lang="en-US" sz="2800" dirty="0"/>
              <a:t>MÔI TR</a:t>
            </a:r>
            <a:r>
              <a:rPr lang="vi-VN" sz="2800" dirty="0"/>
              <a:t>Ư</a:t>
            </a:r>
            <a:r>
              <a:rPr lang="en-US" sz="2800" dirty="0"/>
              <a:t>ỜNG PHÁT TRIỂN</a:t>
            </a:r>
            <a:endParaRPr sz="2800" dirty="0"/>
          </a:p>
        </p:txBody>
      </p:sp>
      <p:sp>
        <p:nvSpPr>
          <p:cNvPr id="206" name="Google Shape;206;g8e6a01cd38_2_105"/>
          <p:cNvSpPr txBox="1">
            <a:spLocks noGrp="1"/>
          </p:cNvSpPr>
          <p:nvPr>
            <p:ph type="sldNum" idx="12"/>
          </p:nvPr>
        </p:nvSpPr>
        <p:spPr>
          <a:xfrm>
            <a:off x="5181600" y="6386514"/>
            <a:ext cx="2133600" cy="211137"/>
          </a:xfrm>
          <a:prstGeom prst="rect">
            <a:avLst/>
          </a:prstGeom>
          <a:noFill/>
          <a:ln>
            <a:noFill/>
          </a:ln>
        </p:spPr>
        <p:txBody>
          <a:bodyPr spcFirstLastPara="1" wrap="square" lIns="91425" tIns="45700" rIns="91425" bIns="45700" anchor="t" anchorCtr="0">
            <a:noAutofit/>
          </a:bodyPr>
          <a:lstStyle/>
          <a:p>
            <a:pPr>
              <a:buClr>
                <a:schemeClr val="dk1"/>
              </a:buClr>
              <a:buSzPts val="1000"/>
            </a:pPr>
            <a:fld id="{00000000-1234-1234-1234-123412341234}" type="slidenum">
              <a:rPr lang="en-US"/>
              <a:pPr>
                <a:buClr>
                  <a:schemeClr val="dk1"/>
                </a:buClr>
                <a:buSzPts val="1000"/>
              </a:pPr>
              <a:t>18</a:t>
            </a:fld>
            <a:endParaRPr/>
          </a:p>
        </p:txBody>
      </p:sp>
      <p:sp>
        <p:nvSpPr>
          <p:cNvPr id="5" name="TextBox 4">
            <a:extLst>
              <a:ext uri="{FF2B5EF4-FFF2-40B4-BE49-F238E27FC236}">
                <a16:creationId xmlns:a16="http://schemas.microsoft.com/office/drawing/2014/main" id="{DC0982E7-4E8C-42C6-9636-E694D4E77315}"/>
              </a:ext>
            </a:extLst>
          </p:cNvPr>
          <p:cNvSpPr txBox="1"/>
          <p:nvPr/>
        </p:nvSpPr>
        <p:spPr>
          <a:xfrm>
            <a:off x="720903" y="975581"/>
            <a:ext cx="6667869" cy="461665"/>
          </a:xfrm>
          <a:prstGeom prst="rect">
            <a:avLst/>
          </a:prstGeom>
          <a:noFill/>
        </p:spPr>
        <p:txBody>
          <a:bodyPr wrap="square" rtlCol="0">
            <a:spAutoFit/>
          </a:bodyPr>
          <a:lstStyle/>
          <a:p>
            <a:r>
              <a:rPr lang="en-US" sz="2400" b="1" dirty="0" err="1">
                <a:solidFill>
                  <a:srgbClr val="0070C0"/>
                </a:solidFill>
              </a:rPr>
              <a:t>Xcode</a:t>
            </a:r>
            <a:r>
              <a:rPr lang="en-US" sz="2400" b="1" dirty="0">
                <a:solidFill>
                  <a:srgbClr val="0070C0"/>
                </a:solidFill>
              </a:rPr>
              <a:t> and iPhone Emulator</a:t>
            </a:r>
          </a:p>
        </p:txBody>
      </p:sp>
      <p:pic>
        <p:nvPicPr>
          <p:cNvPr id="6" name="Picture 5">
            <a:extLst>
              <a:ext uri="{FF2B5EF4-FFF2-40B4-BE49-F238E27FC236}">
                <a16:creationId xmlns:a16="http://schemas.microsoft.com/office/drawing/2014/main" id="{03D00E82-B1DC-4D4E-8F67-A41EF3921E75}"/>
              </a:ext>
            </a:extLst>
          </p:cNvPr>
          <p:cNvPicPr>
            <a:picLocks noChangeAspect="1"/>
          </p:cNvPicPr>
          <p:nvPr/>
        </p:nvPicPr>
        <p:blipFill>
          <a:blip r:embed="rId3"/>
          <a:stretch>
            <a:fillRect/>
          </a:stretch>
        </p:blipFill>
        <p:spPr>
          <a:xfrm>
            <a:off x="2596055" y="1454073"/>
            <a:ext cx="8064323" cy="4932441"/>
          </a:xfrm>
          <a:prstGeom prst="rect">
            <a:avLst/>
          </a:prstGeom>
        </p:spPr>
      </p:pic>
    </p:spTree>
    <p:extLst>
      <p:ext uri="{BB962C8B-B14F-4D97-AF65-F5344CB8AC3E}">
        <p14:creationId xmlns:p14="http://schemas.microsoft.com/office/powerpoint/2010/main" val="754273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8e6a01cd38_2_105"/>
          <p:cNvSpPr txBox="1">
            <a:spLocks noGrp="1"/>
          </p:cNvSpPr>
          <p:nvPr>
            <p:ph type="title"/>
          </p:nvPr>
        </p:nvSpPr>
        <p:spPr>
          <a:xfrm>
            <a:off x="670034" y="319088"/>
            <a:ext cx="9908628" cy="563562"/>
          </a:xfrm>
          <a:prstGeom prst="rect">
            <a:avLst/>
          </a:prstGeom>
          <a:noFill/>
          <a:ln>
            <a:noFill/>
          </a:ln>
        </p:spPr>
        <p:txBody>
          <a:bodyPr spcFirstLastPara="1" wrap="square" lIns="91425" tIns="45700" rIns="91425" bIns="45700" anchor="ctr" anchorCtr="0">
            <a:noAutofit/>
          </a:bodyPr>
          <a:lstStyle/>
          <a:p>
            <a:r>
              <a:rPr lang="en-US" sz="2800" dirty="0"/>
              <a:t>MÔI TR</a:t>
            </a:r>
            <a:r>
              <a:rPr lang="vi-VN" sz="2800" dirty="0"/>
              <a:t>Ư</a:t>
            </a:r>
            <a:r>
              <a:rPr lang="en-US" sz="2800" dirty="0"/>
              <a:t>ỜNG PHÁT TRIỂN</a:t>
            </a:r>
            <a:endParaRPr sz="2800" dirty="0"/>
          </a:p>
        </p:txBody>
      </p:sp>
      <p:sp>
        <p:nvSpPr>
          <p:cNvPr id="206" name="Google Shape;206;g8e6a01cd38_2_105"/>
          <p:cNvSpPr txBox="1">
            <a:spLocks noGrp="1"/>
          </p:cNvSpPr>
          <p:nvPr>
            <p:ph type="sldNum" idx="12"/>
          </p:nvPr>
        </p:nvSpPr>
        <p:spPr>
          <a:xfrm>
            <a:off x="5181600" y="6386514"/>
            <a:ext cx="2133600" cy="211137"/>
          </a:xfrm>
          <a:prstGeom prst="rect">
            <a:avLst/>
          </a:prstGeom>
          <a:noFill/>
          <a:ln>
            <a:noFill/>
          </a:ln>
        </p:spPr>
        <p:txBody>
          <a:bodyPr spcFirstLastPara="1" wrap="square" lIns="91425" tIns="45700" rIns="91425" bIns="45700" anchor="t" anchorCtr="0">
            <a:noAutofit/>
          </a:bodyPr>
          <a:lstStyle/>
          <a:p>
            <a:pPr>
              <a:buClr>
                <a:schemeClr val="dk1"/>
              </a:buClr>
              <a:buSzPts val="1000"/>
            </a:pPr>
            <a:fld id="{00000000-1234-1234-1234-123412341234}" type="slidenum">
              <a:rPr lang="en-US"/>
              <a:pPr>
                <a:buClr>
                  <a:schemeClr val="dk1"/>
                </a:buClr>
                <a:buSzPts val="1000"/>
              </a:pPr>
              <a:t>19</a:t>
            </a:fld>
            <a:endParaRPr/>
          </a:p>
        </p:txBody>
      </p:sp>
      <p:sp>
        <p:nvSpPr>
          <p:cNvPr id="5" name="TextBox 4">
            <a:extLst>
              <a:ext uri="{FF2B5EF4-FFF2-40B4-BE49-F238E27FC236}">
                <a16:creationId xmlns:a16="http://schemas.microsoft.com/office/drawing/2014/main" id="{DC0982E7-4E8C-42C6-9636-E694D4E77315}"/>
              </a:ext>
            </a:extLst>
          </p:cNvPr>
          <p:cNvSpPr txBox="1"/>
          <p:nvPr/>
        </p:nvSpPr>
        <p:spPr>
          <a:xfrm>
            <a:off x="720903" y="975581"/>
            <a:ext cx="6667869" cy="461665"/>
          </a:xfrm>
          <a:prstGeom prst="rect">
            <a:avLst/>
          </a:prstGeom>
          <a:noFill/>
        </p:spPr>
        <p:txBody>
          <a:bodyPr wrap="square" rtlCol="0">
            <a:spAutoFit/>
          </a:bodyPr>
          <a:lstStyle/>
          <a:p>
            <a:r>
              <a:rPr lang="en-US" sz="2400" b="1" dirty="0">
                <a:solidFill>
                  <a:srgbClr val="0070C0"/>
                </a:solidFill>
              </a:rPr>
              <a:t>Xamarin</a:t>
            </a:r>
          </a:p>
        </p:txBody>
      </p:sp>
      <p:pic>
        <p:nvPicPr>
          <p:cNvPr id="7" name="Picture 6">
            <a:extLst>
              <a:ext uri="{FF2B5EF4-FFF2-40B4-BE49-F238E27FC236}">
                <a16:creationId xmlns:a16="http://schemas.microsoft.com/office/drawing/2014/main" id="{0EEF71DF-340A-4E26-AA4A-6B6B284916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7792" y="1601025"/>
            <a:ext cx="7154917" cy="4891057"/>
          </a:xfrm>
          <a:prstGeom prst="rect">
            <a:avLst/>
          </a:prstGeom>
        </p:spPr>
      </p:pic>
    </p:spTree>
    <p:extLst>
      <p:ext uri="{BB962C8B-B14F-4D97-AF65-F5344CB8AC3E}">
        <p14:creationId xmlns:p14="http://schemas.microsoft.com/office/powerpoint/2010/main" val="2861592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8e6a01cd38_2_105"/>
          <p:cNvSpPr txBox="1">
            <a:spLocks noGrp="1"/>
          </p:cNvSpPr>
          <p:nvPr>
            <p:ph type="title"/>
          </p:nvPr>
        </p:nvSpPr>
        <p:spPr>
          <a:xfrm>
            <a:off x="670034" y="319088"/>
            <a:ext cx="9908628" cy="563562"/>
          </a:xfrm>
          <a:prstGeom prst="rect">
            <a:avLst/>
          </a:prstGeom>
          <a:noFill/>
          <a:ln>
            <a:noFill/>
          </a:ln>
        </p:spPr>
        <p:txBody>
          <a:bodyPr spcFirstLastPara="1" wrap="square" lIns="91425" tIns="45700" rIns="91425" bIns="45700" anchor="ctr" anchorCtr="0">
            <a:noAutofit/>
          </a:bodyPr>
          <a:lstStyle/>
          <a:p>
            <a:r>
              <a:rPr lang="en-US" sz="2800" dirty="0"/>
              <a:t>TẦM QUAN TRỌNG CỦA PHÁT TRIỂN ỨNG DỤNG DĐ</a:t>
            </a:r>
            <a:endParaRPr sz="2800" dirty="0"/>
          </a:p>
        </p:txBody>
      </p:sp>
      <p:sp>
        <p:nvSpPr>
          <p:cNvPr id="205" name="Google Shape;205;g8e6a01cd38_2_105"/>
          <p:cNvSpPr txBox="1">
            <a:spLocks noGrp="1"/>
          </p:cNvSpPr>
          <p:nvPr>
            <p:ph type="body" idx="1"/>
          </p:nvPr>
        </p:nvSpPr>
        <p:spPr>
          <a:xfrm>
            <a:off x="1765738" y="1138240"/>
            <a:ext cx="8445062" cy="4978782"/>
          </a:xfrm>
          <a:prstGeom prst="rect">
            <a:avLst/>
          </a:prstGeom>
          <a:noFill/>
          <a:ln>
            <a:noFill/>
          </a:ln>
        </p:spPr>
        <p:txBody>
          <a:bodyPr spcFirstLastPara="1" wrap="square" lIns="91425" tIns="45700" rIns="91425" bIns="45700" anchor="t" anchorCtr="0">
            <a:noAutofit/>
          </a:bodyPr>
          <a:lstStyle/>
          <a:p>
            <a:pPr marL="342900" algn="just">
              <a:spcBef>
                <a:spcPts val="0"/>
              </a:spcBef>
              <a:buSzPts val="2000"/>
            </a:pPr>
            <a:r>
              <a:rPr lang="vi-VN" sz="2000" dirty="0">
                <a:solidFill>
                  <a:schemeClr val="tx1"/>
                </a:solidFill>
              </a:rPr>
              <a:t>Ngày nay nhu cầu phát triển ứng dụng di động ngày càng tăng. Vì nó giúp tìm ra giải pháp mới trong các lĩnh vực khác nhau.</a:t>
            </a:r>
          </a:p>
          <a:p>
            <a:pPr marL="342900" algn="just">
              <a:spcBef>
                <a:spcPts val="0"/>
              </a:spcBef>
              <a:buSzPts val="2000"/>
            </a:pPr>
            <a:r>
              <a:rPr lang="en-US" sz="2000" dirty="0" err="1">
                <a:solidFill>
                  <a:schemeClr val="tx1"/>
                </a:solidFill>
              </a:rPr>
              <a:t>Phát</a:t>
            </a:r>
            <a:r>
              <a:rPr lang="en-US" sz="2000" dirty="0">
                <a:solidFill>
                  <a:schemeClr val="tx1"/>
                </a:solidFill>
              </a:rPr>
              <a:t> </a:t>
            </a:r>
            <a:r>
              <a:rPr lang="en-US" sz="2000" dirty="0" err="1">
                <a:solidFill>
                  <a:schemeClr val="tx1"/>
                </a:solidFill>
              </a:rPr>
              <a:t>triển</a:t>
            </a:r>
            <a:r>
              <a:rPr lang="en-US" sz="2000" dirty="0">
                <a:solidFill>
                  <a:schemeClr val="tx1"/>
                </a:solidFill>
              </a:rPr>
              <a:t> UDDĐ</a:t>
            </a:r>
            <a:r>
              <a:rPr lang="vi-VN" sz="2000" dirty="0">
                <a:solidFill>
                  <a:schemeClr val="tx1"/>
                </a:solidFill>
              </a:rPr>
              <a:t> cung cấp các tính năng tốt nhất quan trọng cho doanh nghiệp, giúp thu hút khách hàng. Hơn nữa </a:t>
            </a:r>
            <a:r>
              <a:rPr lang="en-US" sz="2000" dirty="0" err="1">
                <a:solidFill>
                  <a:schemeClr val="tx1"/>
                </a:solidFill>
              </a:rPr>
              <a:t>một</a:t>
            </a:r>
            <a:r>
              <a:rPr lang="en-US" sz="2000" dirty="0">
                <a:solidFill>
                  <a:schemeClr val="tx1"/>
                </a:solidFill>
              </a:rPr>
              <a:t> </a:t>
            </a:r>
            <a:r>
              <a:rPr lang="en-US" sz="2000" dirty="0" err="1">
                <a:solidFill>
                  <a:schemeClr val="tx1"/>
                </a:solidFill>
              </a:rPr>
              <a:t>số</a:t>
            </a:r>
            <a:r>
              <a:rPr lang="vi-VN" sz="2000" dirty="0">
                <a:solidFill>
                  <a:schemeClr val="tx1"/>
                </a:solidFill>
              </a:rPr>
              <a:t> nền tảng có sẵn như Android,</a:t>
            </a:r>
            <a:r>
              <a:rPr lang="en-US" sz="2000" dirty="0">
                <a:solidFill>
                  <a:schemeClr val="tx1"/>
                </a:solidFill>
              </a:rPr>
              <a:t> </a:t>
            </a:r>
            <a:r>
              <a:rPr lang="vi-VN" sz="2000" dirty="0">
                <a:solidFill>
                  <a:schemeClr val="tx1"/>
                </a:solidFill>
              </a:rPr>
              <a:t>iPhone, </a:t>
            </a:r>
            <a:r>
              <a:rPr lang="en-US" sz="2000" dirty="0" err="1">
                <a:solidFill>
                  <a:schemeClr val="tx1"/>
                </a:solidFill>
              </a:rPr>
              <a:t>iPadOs</a:t>
            </a:r>
            <a:r>
              <a:rPr lang="en-US" sz="2000" dirty="0">
                <a:solidFill>
                  <a:schemeClr val="tx1"/>
                </a:solidFill>
              </a:rPr>
              <a:t>, </a:t>
            </a:r>
            <a:r>
              <a:rPr lang="en-US" sz="2000" dirty="0" err="1">
                <a:solidFill>
                  <a:schemeClr val="tx1"/>
                </a:solidFill>
              </a:rPr>
              <a:t>watchOS</a:t>
            </a:r>
            <a:r>
              <a:rPr lang="en-US" sz="2000" dirty="0">
                <a:solidFill>
                  <a:schemeClr val="tx1"/>
                </a:solidFill>
              </a:rPr>
              <a:t>, TV OS, </a:t>
            </a:r>
            <a:r>
              <a:rPr lang="vi-VN" sz="2000" dirty="0">
                <a:solidFill>
                  <a:schemeClr val="tx1"/>
                </a:solidFill>
              </a:rPr>
              <a:t>v.v.</a:t>
            </a:r>
          </a:p>
          <a:p>
            <a:pPr marL="342900" algn="just">
              <a:spcBef>
                <a:spcPts val="0"/>
              </a:spcBef>
              <a:buSzPts val="2000"/>
            </a:pPr>
            <a:r>
              <a:rPr lang="vi-VN" sz="2000" dirty="0">
                <a:solidFill>
                  <a:schemeClr val="tx1"/>
                </a:solidFill>
              </a:rPr>
              <a:t>Nó tăng cường sự hợp tác tốt hơn và hợp lý hóa quy trình làm việc.</a:t>
            </a:r>
          </a:p>
          <a:p>
            <a:pPr marL="342900" algn="just">
              <a:spcBef>
                <a:spcPts val="0"/>
              </a:spcBef>
              <a:buSzPts val="2000"/>
            </a:pPr>
            <a:r>
              <a:rPr lang="vi-VN" sz="2000" dirty="0">
                <a:solidFill>
                  <a:schemeClr val="tx1"/>
                </a:solidFill>
              </a:rPr>
              <a:t>Việc phát triển ứng dụng di động cung cấp nền tảng tốt hơn cho hoạt động tiếp thị của </a:t>
            </a:r>
            <a:r>
              <a:rPr lang="en-US" sz="2000" dirty="0" err="1">
                <a:solidFill>
                  <a:schemeClr val="tx1"/>
                </a:solidFill>
              </a:rPr>
              <a:t>doanh</a:t>
            </a:r>
            <a:r>
              <a:rPr lang="en-US" sz="2000" dirty="0">
                <a:solidFill>
                  <a:schemeClr val="tx1"/>
                </a:solidFill>
              </a:rPr>
              <a:t> </a:t>
            </a:r>
            <a:r>
              <a:rPr lang="en-US" sz="2000" dirty="0" err="1">
                <a:solidFill>
                  <a:schemeClr val="tx1"/>
                </a:solidFill>
              </a:rPr>
              <a:t>nghiệp</a:t>
            </a:r>
            <a:r>
              <a:rPr lang="vi-VN" sz="2000" dirty="0">
                <a:solidFill>
                  <a:schemeClr val="tx1"/>
                </a:solidFill>
              </a:rPr>
              <a:t>.</a:t>
            </a:r>
          </a:p>
          <a:p>
            <a:pPr marL="342900" algn="just">
              <a:spcBef>
                <a:spcPts val="0"/>
              </a:spcBef>
              <a:buSzPts val="2000"/>
            </a:pPr>
            <a:r>
              <a:rPr lang="vi-VN" sz="2000" dirty="0">
                <a:solidFill>
                  <a:schemeClr val="tx1"/>
                </a:solidFill>
              </a:rPr>
              <a:t>Ngày nay có vô số phần mềm ứng dụng được tải xuống để đáp ứng các yêu cầu khác nhau của doanh nghiệp</a:t>
            </a:r>
            <a:r>
              <a:rPr lang="en-US" sz="2000" dirty="0">
                <a:solidFill>
                  <a:schemeClr val="tx1"/>
                </a:solidFill>
              </a:rPr>
              <a:t>, </a:t>
            </a:r>
            <a:r>
              <a:rPr lang="en-US" sz="2000" dirty="0" err="1">
                <a:solidFill>
                  <a:schemeClr val="tx1"/>
                </a:solidFill>
              </a:rPr>
              <a:t>cá</a:t>
            </a:r>
            <a:r>
              <a:rPr lang="en-US" sz="2000" dirty="0">
                <a:solidFill>
                  <a:schemeClr val="tx1"/>
                </a:solidFill>
              </a:rPr>
              <a:t> </a:t>
            </a:r>
            <a:r>
              <a:rPr lang="en-US" sz="2000" dirty="0" err="1">
                <a:solidFill>
                  <a:schemeClr val="tx1"/>
                </a:solidFill>
              </a:rPr>
              <a:t>nhân</a:t>
            </a:r>
            <a:r>
              <a:rPr lang="en-US" sz="2000" dirty="0">
                <a:solidFill>
                  <a:schemeClr val="tx1"/>
                </a:solidFill>
              </a:rPr>
              <a:t>, …</a:t>
            </a:r>
            <a:endParaRPr sz="2000" dirty="0">
              <a:solidFill>
                <a:schemeClr val="tx1"/>
              </a:solidFill>
            </a:endParaRPr>
          </a:p>
        </p:txBody>
      </p:sp>
      <p:sp>
        <p:nvSpPr>
          <p:cNvPr id="206" name="Google Shape;206;g8e6a01cd38_2_105"/>
          <p:cNvSpPr txBox="1">
            <a:spLocks noGrp="1"/>
          </p:cNvSpPr>
          <p:nvPr>
            <p:ph type="sldNum" idx="12"/>
          </p:nvPr>
        </p:nvSpPr>
        <p:spPr>
          <a:xfrm>
            <a:off x="5181600" y="6386514"/>
            <a:ext cx="2133600" cy="211137"/>
          </a:xfrm>
          <a:prstGeom prst="rect">
            <a:avLst/>
          </a:prstGeom>
          <a:noFill/>
          <a:ln>
            <a:noFill/>
          </a:ln>
        </p:spPr>
        <p:txBody>
          <a:bodyPr spcFirstLastPara="1" wrap="square" lIns="91425" tIns="45700" rIns="91425" bIns="45700" anchor="t" anchorCtr="0">
            <a:noAutofit/>
          </a:bodyPr>
          <a:lstStyle/>
          <a:p>
            <a:pPr>
              <a:buClr>
                <a:schemeClr val="dk1"/>
              </a:buClr>
              <a:buSzPts val="1000"/>
            </a:pPr>
            <a:fld id="{00000000-1234-1234-1234-123412341234}" type="slidenum">
              <a:rPr lang="en-US"/>
              <a:pPr>
                <a:buClr>
                  <a:schemeClr val="dk1"/>
                </a:buClr>
                <a:buSzPts val="1000"/>
              </a:pPr>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8e6a01cd38_2_105"/>
          <p:cNvSpPr txBox="1">
            <a:spLocks noGrp="1"/>
          </p:cNvSpPr>
          <p:nvPr>
            <p:ph type="title"/>
          </p:nvPr>
        </p:nvSpPr>
        <p:spPr>
          <a:xfrm>
            <a:off x="670034" y="319088"/>
            <a:ext cx="9908628" cy="563562"/>
          </a:xfrm>
          <a:prstGeom prst="rect">
            <a:avLst/>
          </a:prstGeom>
          <a:noFill/>
          <a:ln>
            <a:noFill/>
          </a:ln>
        </p:spPr>
        <p:txBody>
          <a:bodyPr spcFirstLastPara="1" wrap="square" lIns="91425" tIns="45700" rIns="91425" bIns="45700" anchor="ctr" anchorCtr="0">
            <a:noAutofit/>
          </a:bodyPr>
          <a:lstStyle/>
          <a:p>
            <a:r>
              <a:rPr lang="en-US" sz="2800" dirty="0"/>
              <a:t>MÔI TR</a:t>
            </a:r>
            <a:r>
              <a:rPr lang="vi-VN" sz="2800" dirty="0"/>
              <a:t>Ư</a:t>
            </a:r>
            <a:r>
              <a:rPr lang="en-US" sz="2800" dirty="0"/>
              <a:t>ỜNG PHÁT TRIỂN</a:t>
            </a:r>
            <a:endParaRPr sz="2800" dirty="0"/>
          </a:p>
        </p:txBody>
      </p:sp>
      <p:sp>
        <p:nvSpPr>
          <p:cNvPr id="206" name="Google Shape;206;g8e6a01cd38_2_105"/>
          <p:cNvSpPr txBox="1">
            <a:spLocks noGrp="1"/>
          </p:cNvSpPr>
          <p:nvPr>
            <p:ph type="sldNum" idx="12"/>
          </p:nvPr>
        </p:nvSpPr>
        <p:spPr>
          <a:xfrm>
            <a:off x="5181600" y="6386514"/>
            <a:ext cx="2133600" cy="211137"/>
          </a:xfrm>
          <a:prstGeom prst="rect">
            <a:avLst/>
          </a:prstGeom>
          <a:noFill/>
          <a:ln>
            <a:noFill/>
          </a:ln>
        </p:spPr>
        <p:txBody>
          <a:bodyPr spcFirstLastPara="1" wrap="square" lIns="91425" tIns="45700" rIns="91425" bIns="45700" anchor="t" anchorCtr="0">
            <a:noAutofit/>
          </a:bodyPr>
          <a:lstStyle/>
          <a:p>
            <a:pPr>
              <a:buClr>
                <a:schemeClr val="dk1"/>
              </a:buClr>
              <a:buSzPts val="1000"/>
            </a:pPr>
            <a:fld id="{00000000-1234-1234-1234-123412341234}" type="slidenum">
              <a:rPr lang="en-US"/>
              <a:pPr>
                <a:buClr>
                  <a:schemeClr val="dk1"/>
                </a:buClr>
                <a:buSzPts val="1000"/>
              </a:pPr>
              <a:t>20</a:t>
            </a:fld>
            <a:endParaRPr/>
          </a:p>
        </p:txBody>
      </p:sp>
      <p:sp>
        <p:nvSpPr>
          <p:cNvPr id="5" name="TextBox 4">
            <a:extLst>
              <a:ext uri="{FF2B5EF4-FFF2-40B4-BE49-F238E27FC236}">
                <a16:creationId xmlns:a16="http://schemas.microsoft.com/office/drawing/2014/main" id="{DC0982E7-4E8C-42C6-9636-E694D4E77315}"/>
              </a:ext>
            </a:extLst>
          </p:cNvPr>
          <p:cNvSpPr txBox="1"/>
          <p:nvPr/>
        </p:nvSpPr>
        <p:spPr>
          <a:xfrm>
            <a:off x="720903" y="975581"/>
            <a:ext cx="6667869" cy="461665"/>
          </a:xfrm>
          <a:prstGeom prst="rect">
            <a:avLst/>
          </a:prstGeom>
          <a:noFill/>
        </p:spPr>
        <p:txBody>
          <a:bodyPr wrap="square" rtlCol="0">
            <a:spAutoFit/>
          </a:bodyPr>
          <a:lstStyle/>
          <a:p>
            <a:r>
              <a:rPr lang="en-US" sz="2400" b="1" dirty="0">
                <a:solidFill>
                  <a:srgbClr val="0070C0"/>
                </a:solidFill>
              </a:rPr>
              <a:t>Qt</a:t>
            </a:r>
          </a:p>
        </p:txBody>
      </p:sp>
      <p:pic>
        <p:nvPicPr>
          <p:cNvPr id="6" name="Picture 5">
            <a:extLst>
              <a:ext uri="{FF2B5EF4-FFF2-40B4-BE49-F238E27FC236}">
                <a16:creationId xmlns:a16="http://schemas.microsoft.com/office/drawing/2014/main" id="{50F7DECD-E528-4953-9B14-6F07E6793A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7151" y="1368592"/>
            <a:ext cx="7696200" cy="5017922"/>
          </a:xfrm>
          <a:prstGeom prst="rect">
            <a:avLst/>
          </a:prstGeom>
        </p:spPr>
      </p:pic>
    </p:spTree>
    <p:extLst>
      <p:ext uri="{BB962C8B-B14F-4D97-AF65-F5344CB8AC3E}">
        <p14:creationId xmlns:p14="http://schemas.microsoft.com/office/powerpoint/2010/main" val="6814408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8e6a01cd38_2_105"/>
          <p:cNvSpPr txBox="1">
            <a:spLocks noGrp="1"/>
          </p:cNvSpPr>
          <p:nvPr>
            <p:ph type="title"/>
          </p:nvPr>
        </p:nvSpPr>
        <p:spPr>
          <a:xfrm>
            <a:off x="670034" y="319088"/>
            <a:ext cx="9908628" cy="563562"/>
          </a:xfrm>
          <a:prstGeom prst="rect">
            <a:avLst/>
          </a:prstGeom>
          <a:noFill/>
          <a:ln>
            <a:noFill/>
          </a:ln>
        </p:spPr>
        <p:txBody>
          <a:bodyPr spcFirstLastPara="1" wrap="square" lIns="91425" tIns="45700" rIns="91425" bIns="45700" anchor="ctr" anchorCtr="0">
            <a:noAutofit/>
          </a:bodyPr>
          <a:lstStyle/>
          <a:p>
            <a:r>
              <a:rPr lang="en-US" sz="2800" dirty="0"/>
              <a:t>QUY TRÌNH PHÁT TRIỂN ỨNG DỤNG</a:t>
            </a:r>
            <a:endParaRPr sz="2800" dirty="0"/>
          </a:p>
        </p:txBody>
      </p:sp>
      <p:sp>
        <p:nvSpPr>
          <p:cNvPr id="206" name="Google Shape;206;g8e6a01cd38_2_105"/>
          <p:cNvSpPr txBox="1">
            <a:spLocks noGrp="1"/>
          </p:cNvSpPr>
          <p:nvPr>
            <p:ph type="sldNum" idx="12"/>
          </p:nvPr>
        </p:nvSpPr>
        <p:spPr>
          <a:xfrm>
            <a:off x="5181600" y="6386514"/>
            <a:ext cx="2133600" cy="211137"/>
          </a:xfrm>
          <a:prstGeom prst="rect">
            <a:avLst/>
          </a:prstGeom>
          <a:noFill/>
          <a:ln>
            <a:noFill/>
          </a:ln>
        </p:spPr>
        <p:txBody>
          <a:bodyPr spcFirstLastPara="1" wrap="square" lIns="91425" tIns="45700" rIns="91425" bIns="45700" anchor="t" anchorCtr="0">
            <a:noAutofit/>
          </a:bodyPr>
          <a:lstStyle/>
          <a:p>
            <a:pPr>
              <a:buClr>
                <a:schemeClr val="dk1"/>
              </a:buClr>
              <a:buSzPts val="1000"/>
            </a:pPr>
            <a:fld id="{00000000-1234-1234-1234-123412341234}" type="slidenum">
              <a:rPr lang="en-US"/>
              <a:pPr>
                <a:buClr>
                  <a:schemeClr val="dk1"/>
                </a:buClr>
                <a:buSzPts val="1000"/>
              </a:pPr>
              <a:t>21</a:t>
            </a:fld>
            <a:endParaRPr/>
          </a:p>
        </p:txBody>
      </p:sp>
      <p:cxnSp>
        <p:nvCxnSpPr>
          <p:cNvPr id="7" name="Elbow Connector 3">
            <a:extLst>
              <a:ext uri="{FF2B5EF4-FFF2-40B4-BE49-F238E27FC236}">
                <a16:creationId xmlns:a16="http://schemas.microsoft.com/office/drawing/2014/main" id="{A676CC40-9E2D-4AA0-BC36-7528B9C0BAD0}"/>
              </a:ext>
            </a:extLst>
          </p:cNvPr>
          <p:cNvCxnSpPr>
            <a:endCxn id="32" idx="2"/>
          </p:cNvCxnSpPr>
          <p:nvPr/>
        </p:nvCxnSpPr>
        <p:spPr>
          <a:xfrm rot="10800000" flipV="1">
            <a:off x="1141424" y="4843537"/>
            <a:ext cx="10256572" cy="725733"/>
          </a:xfrm>
          <a:prstGeom prst="bentConnector4">
            <a:avLst>
              <a:gd name="adj1" fmla="val 48554"/>
              <a:gd name="adj2" fmla="val 173498"/>
            </a:avLst>
          </a:prstGeom>
          <a:ln w="69850">
            <a:solidFill>
              <a:schemeClr val="accent1">
                <a:lumMod val="20000"/>
                <a:lumOff val="8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 name="Elbow Connector 5">
            <a:extLst>
              <a:ext uri="{FF2B5EF4-FFF2-40B4-BE49-F238E27FC236}">
                <a16:creationId xmlns:a16="http://schemas.microsoft.com/office/drawing/2014/main" id="{98273296-3A6C-4E68-B29F-AE3ECC201CE4}"/>
              </a:ext>
            </a:extLst>
          </p:cNvPr>
          <p:cNvCxnSpPr/>
          <p:nvPr/>
        </p:nvCxnSpPr>
        <p:spPr>
          <a:xfrm rot="16200000" flipV="1">
            <a:off x="6777947" y="-1796451"/>
            <a:ext cx="719564" cy="7701639"/>
          </a:xfrm>
          <a:prstGeom prst="bentConnector3">
            <a:avLst>
              <a:gd name="adj1" fmla="val 158323"/>
            </a:avLst>
          </a:prstGeom>
          <a:ln w="6985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7">
            <a:extLst>
              <a:ext uri="{FF2B5EF4-FFF2-40B4-BE49-F238E27FC236}">
                <a16:creationId xmlns:a16="http://schemas.microsoft.com/office/drawing/2014/main" id="{9ECEA74D-B838-4473-A0C7-B60E18EC13B5}"/>
              </a:ext>
            </a:extLst>
          </p:cNvPr>
          <p:cNvCxnSpPr>
            <a:stCxn id="29" idx="2"/>
            <a:endCxn id="33" idx="2"/>
          </p:cNvCxnSpPr>
          <p:nvPr/>
        </p:nvCxnSpPr>
        <p:spPr>
          <a:xfrm rot="5400000">
            <a:off x="2763380" y="4457858"/>
            <a:ext cx="517529" cy="1705296"/>
          </a:xfrm>
          <a:prstGeom prst="bentConnector3">
            <a:avLst>
              <a:gd name="adj1" fmla="val 161270"/>
            </a:avLst>
          </a:prstGeom>
          <a:ln w="69850">
            <a:solidFill>
              <a:schemeClr val="accent1">
                <a:lumMod val="20000"/>
                <a:lumOff val="8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Elbow Connector 8">
            <a:extLst>
              <a:ext uri="{FF2B5EF4-FFF2-40B4-BE49-F238E27FC236}">
                <a16:creationId xmlns:a16="http://schemas.microsoft.com/office/drawing/2014/main" id="{E8989C98-890C-4A78-ACF7-391C600165E1}"/>
              </a:ext>
            </a:extLst>
          </p:cNvPr>
          <p:cNvCxnSpPr>
            <a:stCxn id="26" idx="2"/>
            <a:endCxn id="34" idx="2"/>
          </p:cNvCxnSpPr>
          <p:nvPr/>
        </p:nvCxnSpPr>
        <p:spPr>
          <a:xfrm rot="5400000">
            <a:off x="3593791" y="3082460"/>
            <a:ext cx="594433" cy="4390085"/>
          </a:xfrm>
          <a:prstGeom prst="bentConnector3">
            <a:avLst>
              <a:gd name="adj1" fmla="val 169884"/>
            </a:avLst>
          </a:prstGeom>
          <a:ln w="69850">
            <a:solidFill>
              <a:schemeClr val="accent1">
                <a:lumMod val="20000"/>
                <a:lumOff val="8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30D882E9-D931-42DE-B364-CA53EAB11DEF}"/>
              </a:ext>
            </a:extLst>
          </p:cNvPr>
          <p:cNvSpPr/>
          <p:nvPr/>
        </p:nvSpPr>
        <p:spPr>
          <a:xfrm>
            <a:off x="806669" y="1696074"/>
            <a:ext cx="1778589" cy="17405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346" dirty="0"/>
              <a:t>Plan/Design</a:t>
            </a:r>
          </a:p>
        </p:txBody>
      </p:sp>
      <p:sp>
        <p:nvSpPr>
          <p:cNvPr id="12" name="Rectangle 11">
            <a:extLst>
              <a:ext uri="{FF2B5EF4-FFF2-40B4-BE49-F238E27FC236}">
                <a16:creationId xmlns:a16="http://schemas.microsoft.com/office/drawing/2014/main" id="{7D061AAD-8BF0-4860-9649-4F2214E77F5A}"/>
              </a:ext>
            </a:extLst>
          </p:cNvPr>
          <p:cNvSpPr/>
          <p:nvPr/>
        </p:nvSpPr>
        <p:spPr>
          <a:xfrm>
            <a:off x="7407149" y="1696071"/>
            <a:ext cx="1778589" cy="1740570"/>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346" dirty="0"/>
              <a:t>Publish App in App Store</a:t>
            </a:r>
          </a:p>
        </p:txBody>
      </p:sp>
      <p:sp>
        <p:nvSpPr>
          <p:cNvPr id="13" name="Rectangle 12">
            <a:extLst>
              <a:ext uri="{FF2B5EF4-FFF2-40B4-BE49-F238E27FC236}">
                <a16:creationId xmlns:a16="http://schemas.microsoft.com/office/drawing/2014/main" id="{5E0FBA0C-036C-4BDD-807A-61A638ACBA95}"/>
              </a:ext>
            </a:extLst>
          </p:cNvPr>
          <p:cNvSpPr/>
          <p:nvPr/>
        </p:nvSpPr>
        <p:spPr>
          <a:xfrm>
            <a:off x="7407149" y="3834146"/>
            <a:ext cx="1778589" cy="1740570"/>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346" dirty="0"/>
              <a:t>Publish App in App Store</a:t>
            </a:r>
          </a:p>
        </p:txBody>
      </p:sp>
      <p:cxnSp>
        <p:nvCxnSpPr>
          <p:cNvPr id="14" name="Straight Arrow Connector 13">
            <a:extLst>
              <a:ext uri="{FF2B5EF4-FFF2-40B4-BE49-F238E27FC236}">
                <a16:creationId xmlns:a16="http://schemas.microsoft.com/office/drawing/2014/main" id="{020513FB-8FC0-42E8-9B0C-174FC0ED8FCF}"/>
              </a:ext>
            </a:extLst>
          </p:cNvPr>
          <p:cNvCxnSpPr>
            <a:stCxn id="11" idx="3"/>
            <a:endCxn id="47" idx="1"/>
          </p:cNvCxnSpPr>
          <p:nvPr/>
        </p:nvCxnSpPr>
        <p:spPr>
          <a:xfrm flipV="1">
            <a:off x="2585258" y="2566358"/>
            <a:ext cx="406705" cy="1"/>
          </a:xfrm>
          <a:prstGeom prst="straightConnector1">
            <a:avLst/>
          </a:prstGeom>
          <a:ln w="69850">
            <a:solidFill>
              <a:schemeClr val="accent1">
                <a:lumMod val="20000"/>
                <a:lumOff val="8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E7272EC-8AE7-4956-B7C1-451698A4CEB1}"/>
              </a:ext>
            </a:extLst>
          </p:cNvPr>
          <p:cNvCxnSpPr>
            <a:stCxn id="47" idx="3"/>
            <a:endCxn id="24" idx="1"/>
          </p:cNvCxnSpPr>
          <p:nvPr/>
        </p:nvCxnSpPr>
        <p:spPr>
          <a:xfrm flipV="1">
            <a:off x="4770552" y="2566357"/>
            <a:ext cx="426797" cy="1"/>
          </a:xfrm>
          <a:prstGeom prst="straightConnector1">
            <a:avLst/>
          </a:prstGeom>
          <a:ln w="69850">
            <a:solidFill>
              <a:schemeClr val="accent1">
                <a:lumMod val="20000"/>
                <a:lumOff val="8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40B6527-4E25-41D0-BC76-1DD61695A0D6}"/>
              </a:ext>
            </a:extLst>
          </p:cNvPr>
          <p:cNvCxnSpPr>
            <a:stCxn id="24" idx="3"/>
            <a:endCxn id="12" idx="1"/>
          </p:cNvCxnSpPr>
          <p:nvPr/>
        </p:nvCxnSpPr>
        <p:spPr>
          <a:xfrm flipV="1">
            <a:off x="6975938" y="2566356"/>
            <a:ext cx="431211" cy="1"/>
          </a:xfrm>
          <a:prstGeom prst="straightConnector1">
            <a:avLst/>
          </a:prstGeom>
          <a:ln w="69850">
            <a:solidFill>
              <a:schemeClr val="accent1">
                <a:lumMod val="20000"/>
                <a:lumOff val="8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Elbow Connector 15">
            <a:extLst>
              <a:ext uri="{FF2B5EF4-FFF2-40B4-BE49-F238E27FC236}">
                <a16:creationId xmlns:a16="http://schemas.microsoft.com/office/drawing/2014/main" id="{DDD45603-05CB-4075-8FA4-838C9B3CAC50}"/>
              </a:ext>
            </a:extLst>
          </p:cNvPr>
          <p:cNvCxnSpPr>
            <a:stCxn id="23" idx="0"/>
            <a:endCxn id="44" idx="0"/>
          </p:cNvCxnSpPr>
          <p:nvPr/>
        </p:nvCxnSpPr>
        <p:spPr>
          <a:xfrm rot="16200000" flipV="1">
            <a:off x="4888934" y="1126153"/>
            <a:ext cx="592776" cy="1729642"/>
          </a:xfrm>
          <a:prstGeom prst="bentConnector3">
            <a:avLst>
              <a:gd name="adj1" fmla="val 138564"/>
            </a:avLst>
          </a:prstGeom>
          <a:ln w="6985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6">
            <a:extLst>
              <a:ext uri="{FF2B5EF4-FFF2-40B4-BE49-F238E27FC236}">
                <a16:creationId xmlns:a16="http://schemas.microsoft.com/office/drawing/2014/main" id="{3F229F2B-277E-4EFF-AEC6-A3A38B2BFCD9}"/>
              </a:ext>
            </a:extLst>
          </p:cNvPr>
          <p:cNvCxnSpPr>
            <a:stCxn id="46" idx="3"/>
            <a:endCxn id="34" idx="1"/>
          </p:cNvCxnSpPr>
          <p:nvPr/>
        </p:nvCxnSpPr>
        <p:spPr>
          <a:xfrm flipH="1">
            <a:off x="806669" y="3004525"/>
            <a:ext cx="3963883" cy="1699909"/>
          </a:xfrm>
          <a:prstGeom prst="bentConnector5">
            <a:avLst>
              <a:gd name="adj1" fmla="val -5767"/>
              <a:gd name="adj2" fmla="val 37068"/>
              <a:gd name="adj3" fmla="val 105767"/>
            </a:avLst>
          </a:prstGeom>
          <a:ln w="69850">
            <a:solidFill>
              <a:schemeClr val="accent1">
                <a:lumMod val="20000"/>
                <a:lumOff val="8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98190FF-500F-405B-87BE-8B82A47C9C83}"/>
              </a:ext>
            </a:extLst>
          </p:cNvPr>
          <p:cNvCxnSpPr>
            <a:stCxn id="34" idx="3"/>
            <a:endCxn id="30" idx="1"/>
          </p:cNvCxnSpPr>
          <p:nvPr/>
        </p:nvCxnSpPr>
        <p:spPr>
          <a:xfrm flipV="1">
            <a:off x="2585258" y="4704433"/>
            <a:ext cx="404655" cy="1"/>
          </a:xfrm>
          <a:prstGeom prst="straightConnector1">
            <a:avLst/>
          </a:prstGeom>
          <a:ln w="69850">
            <a:solidFill>
              <a:schemeClr val="accent1">
                <a:lumMod val="20000"/>
                <a:lumOff val="8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8F8A9FA-C401-4683-AD7A-6BBCBE903259}"/>
              </a:ext>
            </a:extLst>
          </p:cNvPr>
          <p:cNvCxnSpPr>
            <a:stCxn id="30" idx="3"/>
            <a:endCxn id="27" idx="1"/>
          </p:cNvCxnSpPr>
          <p:nvPr/>
        </p:nvCxnSpPr>
        <p:spPr>
          <a:xfrm flipV="1">
            <a:off x="4768502" y="4704432"/>
            <a:ext cx="428847" cy="1"/>
          </a:xfrm>
          <a:prstGeom prst="straightConnector1">
            <a:avLst/>
          </a:prstGeom>
          <a:ln w="69850">
            <a:solidFill>
              <a:schemeClr val="accent1">
                <a:lumMod val="20000"/>
                <a:lumOff val="8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5912833-10BD-4F66-98A5-D144B32A9457}"/>
              </a:ext>
            </a:extLst>
          </p:cNvPr>
          <p:cNvCxnSpPr>
            <a:stCxn id="27" idx="3"/>
            <a:endCxn id="13" idx="1"/>
          </p:cNvCxnSpPr>
          <p:nvPr/>
        </p:nvCxnSpPr>
        <p:spPr>
          <a:xfrm flipV="1">
            <a:off x="6975938" y="4704431"/>
            <a:ext cx="431211" cy="1"/>
          </a:xfrm>
          <a:prstGeom prst="straightConnector1">
            <a:avLst/>
          </a:prstGeom>
          <a:ln w="69850">
            <a:solidFill>
              <a:schemeClr val="accent1">
                <a:lumMod val="20000"/>
                <a:lumOff val="80000"/>
              </a:schemeClr>
            </a:solidFill>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97BD9EC1-FF8E-4414-A35C-14395A0F88B9}"/>
              </a:ext>
            </a:extLst>
          </p:cNvPr>
          <p:cNvGrpSpPr/>
          <p:nvPr/>
        </p:nvGrpSpPr>
        <p:grpSpPr>
          <a:xfrm>
            <a:off x="5197349" y="1696072"/>
            <a:ext cx="1778589" cy="1740570"/>
            <a:chOff x="5316342" y="1772727"/>
            <a:chExt cx="1867894" cy="1867894"/>
          </a:xfrm>
        </p:grpSpPr>
        <p:sp>
          <p:nvSpPr>
            <p:cNvPr id="23" name="Rectangle 22">
              <a:extLst>
                <a:ext uri="{FF2B5EF4-FFF2-40B4-BE49-F238E27FC236}">
                  <a16:creationId xmlns:a16="http://schemas.microsoft.com/office/drawing/2014/main" id="{3F2CD4B9-3C47-49F7-A02D-07C656558161}"/>
                </a:ext>
              </a:extLst>
            </p:cNvPr>
            <p:cNvSpPr/>
            <p:nvPr/>
          </p:nvSpPr>
          <p:spPr>
            <a:xfrm>
              <a:off x="5862712" y="2407270"/>
              <a:ext cx="698487" cy="61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24" name="Rectangle 23">
              <a:extLst>
                <a:ext uri="{FF2B5EF4-FFF2-40B4-BE49-F238E27FC236}">
                  <a16:creationId xmlns:a16="http://schemas.microsoft.com/office/drawing/2014/main" id="{22E4BCC2-398D-4EE6-AADB-8A91F9010FA6}"/>
                </a:ext>
              </a:extLst>
            </p:cNvPr>
            <p:cNvSpPr/>
            <p:nvPr/>
          </p:nvSpPr>
          <p:spPr>
            <a:xfrm>
              <a:off x="5316342" y="1772727"/>
              <a:ext cx="1867894" cy="1867894"/>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346" dirty="0"/>
                <a:t>Test App on Real Device</a:t>
              </a:r>
            </a:p>
          </p:txBody>
        </p:sp>
      </p:grpSp>
      <p:grpSp>
        <p:nvGrpSpPr>
          <p:cNvPr id="25" name="Group 24">
            <a:extLst>
              <a:ext uri="{FF2B5EF4-FFF2-40B4-BE49-F238E27FC236}">
                <a16:creationId xmlns:a16="http://schemas.microsoft.com/office/drawing/2014/main" id="{1AC90F22-5710-414F-8927-80BE76EE4F81}"/>
              </a:ext>
            </a:extLst>
          </p:cNvPr>
          <p:cNvGrpSpPr/>
          <p:nvPr/>
        </p:nvGrpSpPr>
        <p:grpSpPr>
          <a:xfrm>
            <a:off x="5197349" y="3834147"/>
            <a:ext cx="1778589" cy="1740570"/>
            <a:chOff x="5316342" y="3958061"/>
            <a:chExt cx="1867894" cy="1867894"/>
          </a:xfrm>
        </p:grpSpPr>
        <p:sp>
          <p:nvSpPr>
            <p:cNvPr id="26" name="Rectangle 25">
              <a:extLst>
                <a:ext uri="{FF2B5EF4-FFF2-40B4-BE49-F238E27FC236}">
                  <a16:creationId xmlns:a16="http://schemas.microsoft.com/office/drawing/2014/main" id="{289C3D68-5AE4-45A9-840B-302CF475271E}"/>
                </a:ext>
              </a:extLst>
            </p:cNvPr>
            <p:cNvSpPr/>
            <p:nvPr/>
          </p:nvSpPr>
          <p:spPr>
            <a:xfrm>
              <a:off x="5938130" y="4595973"/>
              <a:ext cx="623069" cy="5920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27" name="Rectangle 26">
              <a:extLst>
                <a:ext uri="{FF2B5EF4-FFF2-40B4-BE49-F238E27FC236}">
                  <a16:creationId xmlns:a16="http://schemas.microsoft.com/office/drawing/2014/main" id="{8CC11461-ECA1-478B-BD13-96D8861CB30F}"/>
                </a:ext>
              </a:extLst>
            </p:cNvPr>
            <p:cNvSpPr/>
            <p:nvPr/>
          </p:nvSpPr>
          <p:spPr>
            <a:xfrm>
              <a:off x="5316342" y="3958061"/>
              <a:ext cx="1867894" cy="1867894"/>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346" dirty="0"/>
                <a:t>Test App on Real Device</a:t>
              </a:r>
            </a:p>
          </p:txBody>
        </p:sp>
      </p:grpSp>
      <p:grpSp>
        <p:nvGrpSpPr>
          <p:cNvPr id="28" name="Group 27">
            <a:extLst>
              <a:ext uri="{FF2B5EF4-FFF2-40B4-BE49-F238E27FC236}">
                <a16:creationId xmlns:a16="http://schemas.microsoft.com/office/drawing/2014/main" id="{763A336D-DD11-424E-BB2B-4AC4FA93C1CF}"/>
              </a:ext>
            </a:extLst>
          </p:cNvPr>
          <p:cNvGrpSpPr/>
          <p:nvPr/>
        </p:nvGrpSpPr>
        <p:grpSpPr>
          <a:xfrm>
            <a:off x="2989913" y="3834148"/>
            <a:ext cx="1778589" cy="1740570"/>
            <a:chOff x="2907575" y="3958062"/>
            <a:chExt cx="1867894" cy="1867894"/>
          </a:xfrm>
        </p:grpSpPr>
        <p:sp>
          <p:nvSpPr>
            <p:cNvPr id="29" name="Rectangle 28">
              <a:extLst>
                <a:ext uri="{FF2B5EF4-FFF2-40B4-BE49-F238E27FC236}">
                  <a16:creationId xmlns:a16="http://schemas.microsoft.com/office/drawing/2014/main" id="{DBA9A5C8-AE27-4862-9439-C3AA578BA822}"/>
                </a:ext>
              </a:extLst>
            </p:cNvPr>
            <p:cNvSpPr/>
            <p:nvPr/>
          </p:nvSpPr>
          <p:spPr>
            <a:xfrm>
              <a:off x="3525350" y="4672656"/>
              <a:ext cx="623069" cy="5920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30" name="Rectangle 29">
              <a:extLst>
                <a:ext uri="{FF2B5EF4-FFF2-40B4-BE49-F238E27FC236}">
                  <a16:creationId xmlns:a16="http://schemas.microsoft.com/office/drawing/2014/main" id="{D8F68404-4338-4436-B048-B858F2129B29}"/>
                </a:ext>
              </a:extLst>
            </p:cNvPr>
            <p:cNvSpPr/>
            <p:nvPr/>
          </p:nvSpPr>
          <p:spPr>
            <a:xfrm>
              <a:off x="2907575" y="3958062"/>
              <a:ext cx="1867894" cy="1867894"/>
            </a:xfrm>
            <a:prstGeom prst="rect">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346" dirty="0"/>
                <a:t>Test/Debug App in Emulator</a:t>
              </a:r>
            </a:p>
          </p:txBody>
        </p:sp>
      </p:grpSp>
      <p:grpSp>
        <p:nvGrpSpPr>
          <p:cNvPr id="31" name="Group 30">
            <a:extLst>
              <a:ext uri="{FF2B5EF4-FFF2-40B4-BE49-F238E27FC236}">
                <a16:creationId xmlns:a16="http://schemas.microsoft.com/office/drawing/2014/main" id="{8EC7AFCD-2047-44B6-AE8D-DA03542B4450}"/>
              </a:ext>
            </a:extLst>
          </p:cNvPr>
          <p:cNvGrpSpPr/>
          <p:nvPr/>
        </p:nvGrpSpPr>
        <p:grpSpPr>
          <a:xfrm>
            <a:off x="806669" y="3834149"/>
            <a:ext cx="1778589" cy="1740570"/>
            <a:chOff x="533961" y="3958063"/>
            <a:chExt cx="1867894" cy="1867894"/>
          </a:xfrm>
        </p:grpSpPr>
        <p:sp>
          <p:nvSpPr>
            <p:cNvPr id="32" name="Rectangle 31">
              <a:extLst>
                <a:ext uri="{FF2B5EF4-FFF2-40B4-BE49-F238E27FC236}">
                  <a16:creationId xmlns:a16="http://schemas.microsoft.com/office/drawing/2014/main" id="{15406861-467D-479D-9CB1-24A39853DB2C}"/>
                </a:ext>
              </a:extLst>
            </p:cNvPr>
            <p:cNvSpPr/>
            <p:nvPr/>
          </p:nvSpPr>
          <p:spPr>
            <a:xfrm>
              <a:off x="573990" y="5228042"/>
              <a:ext cx="623069" cy="5920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33" name="Rectangle 32">
              <a:extLst>
                <a:ext uri="{FF2B5EF4-FFF2-40B4-BE49-F238E27FC236}">
                  <a16:creationId xmlns:a16="http://schemas.microsoft.com/office/drawing/2014/main" id="{81B4D30D-361E-49AE-BBEF-1EBC6AAD053F}"/>
                </a:ext>
              </a:extLst>
            </p:cNvPr>
            <p:cNvSpPr/>
            <p:nvPr/>
          </p:nvSpPr>
          <p:spPr>
            <a:xfrm>
              <a:off x="1653683" y="5228042"/>
              <a:ext cx="623069" cy="5920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34" name="Rectangle 33">
              <a:extLst>
                <a:ext uri="{FF2B5EF4-FFF2-40B4-BE49-F238E27FC236}">
                  <a16:creationId xmlns:a16="http://schemas.microsoft.com/office/drawing/2014/main" id="{F3B3B8BC-CF67-47DD-ACB8-1089D064ED59}"/>
                </a:ext>
              </a:extLst>
            </p:cNvPr>
            <p:cNvSpPr/>
            <p:nvPr/>
          </p:nvSpPr>
          <p:spPr>
            <a:xfrm>
              <a:off x="533961" y="3958063"/>
              <a:ext cx="1867894" cy="1867894"/>
            </a:xfrm>
            <a:prstGeom prst="rect">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346" dirty="0"/>
                <a:t>Use App Studio to Modify App</a:t>
              </a:r>
            </a:p>
          </p:txBody>
        </p:sp>
      </p:grpSp>
      <p:cxnSp>
        <p:nvCxnSpPr>
          <p:cNvPr id="35" name="Straight Arrow Connector 34">
            <a:extLst>
              <a:ext uri="{FF2B5EF4-FFF2-40B4-BE49-F238E27FC236}">
                <a16:creationId xmlns:a16="http://schemas.microsoft.com/office/drawing/2014/main" id="{3D6924C3-9409-49E4-8DB2-F6786E45DFD8}"/>
              </a:ext>
            </a:extLst>
          </p:cNvPr>
          <p:cNvCxnSpPr>
            <a:stCxn id="12" idx="3"/>
            <a:endCxn id="39" idx="1"/>
          </p:cNvCxnSpPr>
          <p:nvPr/>
        </p:nvCxnSpPr>
        <p:spPr>
          <a:xfrm flipV="1">
            <a:off x="9185738" y="2564730"/>
            <a:ext cx="355011" cy="1626"/>
          </a:xfrm>
          <a:prstGeom prst="straightConnector1">
            <a:avLst/>
          </a:prstGeom>
          <a:ln w="69850">
            <a:solidFill>
              <a:schemeClr val="accent1">
                <a:lumMod val="20000"/>
                <a:lumOff val="8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F1FC595-9952-4ED5-A83E-01AD1BAF34D4}"/>
              </a:ext>
            </a:extLst>
          </p:cNvPr>
          <p:cNvCxnSpPr>
            <a:stCxn id="13" idx="3"/>
            <a:endCxn id="42" idx="1"/>
          </p:cNvCxnSpPr>
          <p:nvPr/>
        </p:nvCxnSpPr>
        <p:spPr>
          <a:xfrm flipV="1">
            <a:off x="9185738" y="4698471"/>
            <a:ext cx="355011" cy="5960"/>
          </a:xfrm>
          <a:prstGeom prst="straightConnector1">
            <a:avLst/>
          </a:prstGeom>
          <a:ln w="69850">
            <a:solidFill>
              <a:schemeClr val="accent1">
                <a:lumMod val="20000"/>
                <a:lumOff val="80000"/>
              </a:schemeClr>
            </a:solidFill>
            <a:tailEnd type="triangle" w="med" len="med"/>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F03948C1-5852-425E-AB20-848EE0466DED}"/>
              </a:ext>
            </a:extLst>
          </p:cNvPr>
          <p:cNvGrpSpPr/>
          <p:nvPr/>
        </p:nvGrpSpPr>
        <p:grpSpPr>
          <a:xfrm>
            <a:off x="9540749" y="1694445"/>
            <a:ext cx="1778589" cy="1740570"/>
            <a:chOff x="9982200" y="1771132"/>
            <a:chExt cx="1867894" cy="1867894"/>
          </a:xfrm>
        </p:grpSpPr>
        <p:sp>
          <p:nvSpPr>
            <p:cNvPr id="38" name="Rectangle 37">
              <a:extLst>
                <a:ext uri="{FF2B5EF4-FFF2-40B4-BE49-F238E27FC236}">
                  <a16:creationId xmlns:a16="http://schemas.microsoft.com/office/drawing/2014/main" id="{15B425C9-BB65-4D98-9CBD-B40855F3F22E}"/>
                </a:ext>
              </a:extLst>
            </p:cNvPr>
            <p:cNvSpPr/>
            <p:nvPr/>
          </p:nvSpPr>
          <p:spPr>
            <a:xfrm>
              <a:off x="10690852" y="2476651"/>
              <a:ext cx="450590" cy="476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39" name="Rectangle 38">
              <a:extLst>
                <a:ext uri="{FF2B5EF4-FFF2-40B4-BE49-F238E27FC236}">
                  <a16:creationId xmlns:a16="http://schemas.microsoft.com/office/drawing/2014/main" id="{8FC1E5F6-5F2F-469E-9628-58F8714EA335}"/>
                </a:ext>
              </a:extLst>
            </p:cNvPr>
            <p:cNvSpPr/>
            <p:nvPr/>
          </p:nvSpPr>
          <p:spPr>
            <a:xfrm>
              <a:off x="9982200" y="1771132"/>
              <a:ext cx="1867894" cy="18678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346" dirty="0"/>
                <a:t>Monitor App and Receive Feedback</a:t>
              </a:r>
            </a:p>
          </p:txBody>
        </p:sp>
      </p:grpSp>
      <p:grpSp>
        <p:nvGrpSpPr>
          <p:cNvPr id="40" name="Group 39">
            <a:extLst>
              <a:ext uri="{FF2B5EF4-FFF2-40B4-BE49-F238E27FC236}">
                <a16:creationId xmlns:a16="http://schemas.microsoft.com/office/drawing/2014/main" id="{1E1D90E4-CD93-4974-B7B2-1685410A51D1}"/>
              </a:ext>
            </a:extLst>
          </p:cNvPr>
          <p:cNvGrpSpPr/>
          <p:nvPr/>
        </p:nvGrpSpPr>
        <p:grpSpPr>
          <a:xfrm>
            <a:off x="9540749" y="3828186"/>
            <a:ext cx="1778589" cy="1740570"/>
            <a:chOff x="9982200" y="3952216"/>
            <a:chExt cx="1867894" cy="1867894"/>
          </a:xfrm>
        </p:grpSpPr>
        <p:sp>
          <p:nvSpPr>
            <p:cNvPr id="41" name="Rectangle 40">
              <a:extLst>
                <a:ext uri="{FF2B5EF4-FFF2-40B4-BE49-F238E27FC236}">
                  <a16:creationId xmlns:a16="http://schemas.microsoft.com/office/drawing/2014/main" id="{2B44D072-2445-49F3-945E-FFED6EC41333}"/>
                </a:ext>
              </a:extLst>
            </p:cNvPr>
            <p:cNvSpPr/>
            <p:nvPr/>
          </p:nvSpPr>
          <p:spPr>
            <a:xfrm>
              <a:off x="10695672" y="4663278"/>
              <a:ext cx="445770" cy="4457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42" name="Rectangle 41">
              <a:extLst>
                <a:ext uri="{FF2B5EF4-FFF2-40B4-BE49-F238E27FC236}">
                  <a16:creationId xmlns:a16="http://schemas.microsoft.com/office/drawing/2014/main" id="{158C3FC6-8447-4011-BD20-F728A1E6AB3F}"/>
                </a:ext>
              </a:extLst>
            </p:cNvPr>
            <p:cNvSpPr/>
            <p:nvPr/>
          </p:nvSpPr>
          <p:spPr>
            <a:xfrm>
              <a:off x="9982200" y="3952216"/>
              <a:ext cx="1867894" cy="18678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346"/>
                <a:t>Monitor App and Receive Feedback</a:t>
              </a:r>
              <a:endParaRPr lang="en-GB" sz="2346" dirty="0"/>
            </a:p>
          </p:txBody>
        </p:sp>
      </p:grpSp>
      <p:grpSp>
        <p:nvGrpSpPr>
          <p:cNvPr id="43" name="Group 42">
            <a:extLst>
              <a:ext uri="{FF2B5EF4-FFF2-40B4-BE49-F238E27FC236}">
                <a16:creationId xmlns:a16="http://schemas.microsoft.com/office/drawing/2014/main" id="{690C906A-0E5E-4BF8-AAA8-A930D5887F95}"/>
              </a:ext>
            </a:extLst>
          </p:cNvPr>
          <p:cNvGrpSpPr/>
          <p:nvPr/>
        </p:nvGrpSpPr>
        <p:grpSpPr>
          <a:xfrm>
            <a:off x="2987549" y="1694586"/>
            <a:ext cx="1783003" cy="1742057"/>
            <a:chOff x="2902939" y="1771132"/>
            <a:chExt cx="1872530" cy="1869490"/>
          </a:xfrm>
        </p:grpSpPr>
        <p:sp>
          <p:nvSpPr>
            <p:cNvPr id="44" name="Rectangle 43">
              <a:extLst>
                <a:ext uri="{FF2B5EF4-FFF2-40B4-BE49-F238E27FC236}">
                  <a16:creationId xmlns:a16="http://schemas.microsoft.com/office/drawing/2014/main" id="{3635A309-CAD1-4F80-BF40-FE26F4010407}"/>
                </a:ext>
              </a:extLst>
            </p:cNvPr>
            <p:cNvSpPr/>
            <p:nvPr/>
          </p:nvSpPr>
          <p:spPr>
            <a:xfrm>
              <a:off x="3836885" y="1771132"/>
              <a:ext cx="931870" cy="6891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45" name="Rectangle 44">
              <a:extLst>
                <a:ext uri="{FF2B5EF4-FFF2-40B4-BE49-F238E27FC236}">
                  <a16:creationId xmlns:a16="http://schemas.microsoft.com/office/drawing/2014/main" id="{0108275F-3C15-410A-AB07-C8D0CA38045F}"/>
                </a:ext>
              </a:extLst>
            </p:cNvPr>
            <p:cNvSpPr/>
            <p:nvPr/>
          </p:nvSpPr>
          <p:spPr>
            <a:xfrm>
              <a:off x="2902939" y="1771132"/>
              <a:ext cx="931870" cy="6891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46" name="Rectangle 45">
              <a:extLst>
                <a:ext uri="{FF2B5EF4-FFF2-40B4-BE49-F238E27FC236}">
                  <a16:creationId xmlns:a16="http://schemas.microsoft.com/office/drawing/2014/main" id="{9CBE914D-5A70-4453-AF0E-B94BABC2748E}"/>
                </a:ext>
              </a:extLst>
            </p:cNvPr>
            <p:cNvSpPr/>
            <p:nvPr/>
          </p:nvSpPr>
          <p:spPr>
            <a:xfrm>
              <a:off x="4079317" y="2714762"/>
              <a:ext cx="696152" cy="9242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47" name="Rectangle 46">
              <a:extLst>
                <a:ext uri="{FF2B5EF4-FFF2-40B4-BE49-F238E27FC236}">
                  <a16:creationId xmlns:a16="http://schemas.microsoft.com/office/drawing/2014/main" id="{D6C61CD6-645F-4668-A081-E459651A908B}"/>
                </a:ext>
              </a:extLst>
            </p:cNvPr>
            <p:cNvSpPr/>
            <p:nvPr/>
          </p:nvSpPr>
          <p:spPr>
            <a:xfrm>
              <a:off x="2907575" y="1772728"/>
              <a:ext cx="1867894" cy="1867894"/>
            </a:xfrm>
            <a:prstGeom prst="rect">
              <a:avLst/>
            </a:prstGeom>
            <a:solidFill>
              <a:srgbClr val="E81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346" dirty="0"/>
                <a:t>Use App Studio to Create App</a:t>
              </a:r>
            </a:p>
          </p:txBody>
        </p:sp>
      </p:grpSp>
    </p:spTree>
    <p:extLst>
      <p:ext uri="{BB962C8B-B14F-4D97-AF65-F5344CB8AC3E}">
        <p14:creationId xmlns:p14="http://schemas.microsoft.com/office/powerpoint/2010/main" val="2829640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8e6a01cd38_2_105"/>
          <p:cNvSpPr txBox="1">
            <a:spLocks noGrp="1"/>
          </p:cNvSpPr>
          <p:nvPr>
            <p:ph type="title"/>
          </p:nvPr>
        </p:nvSpPr>
        <p:spPr>
          <a:xfrm>
            <a:off x="670034" y="319088"/>
            <a:ext cx="9908628" cy="563562"/>
          </a:xfrm>
          <a:prstGeom prst="rect">
            <a:avLst/>
          </a:prstGeom>
          <a:noFill/>
          <a:ln>
            <a:noFill/>
          </a:ln>
        </p:spPr>
        <p:txBody>
          <a:bodyPr spcFirstLastPara="1" wrap="square" lIns="91425" tIns="45700" rIns="91425" bIns="45700" anchor="ctr" anchorCtr="0">
            <a:noAutofit/>
          </a:bodyPr>
          <a:lstStyle/>
          <a:p>
            <a:r>
              <a:rPr lang="en-US" sz="2800" dirty="0"/>
              <a:t>QUY TRÌNH PHÁT TRIỂN ỨNG DỤNG</a:t>
            </a:r>
            <a:endParaRPr sz="2800" dirty="0"/>
          </a:p>
        </p:txBody>
      </p:sp>
      <p:sp>
        <p:nvSpPr>
          <p:cNvPr id="206" name="Google Shape;206;g8e6a01cd38_2_105"/>
          <p:cNvSpPr txBox="1">
            <a:spLocks noGrp="1"/>
          </p:cNvSpPr>
          <p:nvPr>
            <p:ph type="sldNum" idx="12"/>
          </p:nvPr>
        </p:nvSpPr>
        <p:spPr>
          <a:xfrm>
            <a:off x="5181600" y="6386514"/>
            <a:ext cx="2133600" cy="211137"/>
          </a:xfrm>
          <a:prstGeom prst="rect">
            <a:avLst/>
          </a:prstGeom>
          <a:noFill/>
          <a:ln>
            <a:noFill/>
          </a:ln>
        </p:spPr>
        <p:txBody>
          <a:bodyPr spcFirstLastPara="1" wrap="square" lIns="91425" tIns="45700" rIns="91425" bIns="45700" anchor="t" anchorCtr="0">
            <a:noAutofit/>
          </a:bodyPr>
          <a:lstStyle/>
          <a:p>
            <a:pPr>
              <a:buClr>
                <a:schemeClr val="dk1"/>
              </a:buClr>
              <a:buSzPts val="1000"/>
            </a:pPr>
            <a:fld id="{00000000-1234-1234-1234-123412341234}" type="slidenum">
              <a:rPr lang="en-US"/>
              <a:pPr>
                <a:buClr>
                  <a:schemeClr val="dk1"/>
                </a:buClr>
                <a:buSzPts val="1000"/>
              </a:pPr>
              <a:t>22</a:t>
            </a:fld>
            <a:endParaRPr/>
          </a:p>
        </p:txBody>
      </p:sp>
      <p:sp>
        <p:nvSpPr>
          <p:cNvPr id="49" name="TextBox 48">
            <a:extLst>
              <a:ext uri="{FF2B5EF4-FFF2-40B4-BE49-F238E27FC236}">
                <a16:creationId xmlns:a16="http://schemas.microsoft.com/office/drawing/2014/main" id="{78C1E306-BEC7-4022-BB0D-8D20B23D5A49}"/>
              </a:ext>
            </a:extLst>
          </p:cNvPr>
          <p:cNvSpPr txBox="1"/>
          <p:nvPr/>
        </p:nvSpPr>
        <p:spPr>
          <a:xfrm>
            <a:off x="670034" y="965071"/>
            <a:ext cx="1692823" cy="461665"/>
          </a:xfrm>
          <a:prstGeom prst="rect">
            <a:avLst/>
          </a:prstGeom>
          <a:noFill/>
        </p:spPr>
        <p:txBody>
          <a:bodyPr wrap="square" rtlCol="0">
            <a:spAutoFit/>
          </a:bodyPr>
          <a:lstStyle/>
          <a:p>
            <a:r>
              <a:rPr lang="en-US" sz="2400" b="1" dirty="0">
                <a:solidFill>
                  <a:srgbClr val="0070C0"/>
                </a:solidFill>
              </a:rPr>
              <a:t>CI/CD</a:t>
            </a:r>
          </a:p>
        </p:txBody>
      </p:sp>
      <p:pic>
        <p:nvPicPr>
          <p:cNvPr id="3" name="Picture 2" descr="A close up of a map&#10;&#10;Description automatically generated">
            <a:extLst>
              <a:ext uri="{FF2B5EF4-FFF2-40B4-BE49-F238E27FC236}">
                <a16:creationId xmlns:a16="http://schemas.microsoft.com/office/drawing/2014/main" id="{3213489D-3AF2-4FD0-8F9C-2B22377E754D}"/>
              </a:ext>
            </a:extLst>
          </p:cNvPr>
          <p:cNvPicPr>
            <a:picLocks noChangeAspect="1"/>
          </p:cNvPicPr>
          <p:nvPr/>
        </p:nvPicPr>
        <p:blipFill>
          <a:blip r:embed="rId3"/>
          <a:stretch>
            <a:fillRect/>
          </a:stretch>
        </p:blipFill>
        <p:spPr>
          <a:xfrm>
            <a:off x="1639614" y="1324488"/>
            <a:ext cx="8723586" cy="4915536"/>
          </a:xfrm>
          <a:prstGeom prst="rect">
            <a:avLst/>
          </a:prstGeom>
        </p:spPr>
      </p:pic>
    </p:spTree>
    <p:extLst>
      <p:ext uri="{BB962C8B-B14F-4D97-AF65-F5344CB8AC3E}">
        <p14:creationId xmlns:p14="http://schemas.microsoft.com/office/powerpoint/2010/main" val="34815986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8e6a01cd38_2_105"/>
          <p:cNvSpPr txBox="1">
            <a:spLocks noGrp="1"/>
          </p:cNvSpPr>
          <p:nvPr>
            <p:ph type="title"/>
          </p:nvPr>
        </p:nvSpPr>
        <p:spPr>
          <a:xfrm>
            <a:off x="670034" y="319088"/>
            <a:ext cx="9908628" cy="563562"/>
          </a:xfrm>
          <a:prstGeom prst="rect">
            <a:avLst/>
          </a:prstGeom>
          <a:noFill/>
          <a:ln>
            <a:noFill/>
          </a:ln>
        </p:spPr>
        <p:txBody>
          <a:bodyPr spcFirstLastPara="1" wrap="square" lIns="91425" tIns="45700" rIns="91425" bIns="45700" anchor="ctr" anchorCtr="0">
            <a:noAutofit/>
          </a:bodyPr>
          <a:lstStyle/>
          <a:p>
            <a:r>
              <a:rPr lang="en-US" sz="2800" dirty="0"/>
              <a:t>QUY TRÌNH PHÁT TRIỂN ỨNG DỤNG</a:t>
            </a:r>
            <a:endParaRPr sz="2800" dirty="0"/>
          </a:p>
        </p:txBody>
      </p:sp>
      <p:sp>
        <p:nvSpPr>
          <p:cNvPr id="206" name="Google Shape;206;g8e6a01cd38_2_105"/>
          <p:cNvSpPr txBox="1">
            <a:spLocks noGrp="1"/>
          </p:cNvSpPr>
          <p:nvPr>
            <p:ph type="sldNum" idx="12"/>
          </p:nvPr>
        </p:nvSpPr>
        <p:spPr>
          <a:xfrm>
            <a:off x="5181600" y="6386514"/>
            <a:ext cx="2133600" cy="211137"/>
          </a:xfrm>
          <a:prstGeom prst="rect">
            <a:avLst/>
          </a:prstGeom>
          <a:noFill/>
          <a:ln>
            <a:noFill/>
          </a:ln>
        </p:spPr>
        <p:txBody>
          <a:bodyPr spcFirstLastPara="1" wrap="square" lIns="91425" tIns="45700" rIns="91425" bIns="45700" anchor="t" anchorCtr="0">
            <a:noAutofit/>
          </a:bodyPr>
          <a:lstStyle/>
          <a:p>
            <a:pPr>
              <a:buClr>
                <a:schemeClr val="dk1"/>
              </a:buClr>
              <a:buSzPts val="1000"/>
            </a:pPr>
            <a:fld id="{00000000-1234-1234-1234-123412341234}" type="slidenum">
              <a:rPr lang="en-US"/>
              <a:pPr>
                <a:buClr>
                  <a:schemeClr val="dk1"/>
                </a:buClr>
                <a:buSzPts val="1000"/>
              </a:pPr>
              <a:t>23</a:t>
            </a:fld>
            <a:endParaRPr/>
          </a:p>
        </p:txBody>
      </p:sp>
      <p:pic>
        <p:nvPicPr>
          <p:cNvPr id="48" name="Picture 47">
            <a:extLst>
              <a:ext uri="{FF2B5EF4-FFF2-40B4-BE49-F238E27FC236}">
                <a16:creationId xmlns:a16="http://schemas.microsoft.com/office/drawing/2014/main" id="{814047C7-233F-4FE4-9258-E97BA044AA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62857" y="1320783"/>
            <a:ext cx="7771086" cy="5065731"/>
          </a:xfrm>
          <a:prstGeom prst="rect">
            <a:avLst/>
          </a:prstGeom>
        </p:spPr>
      </p:pic>
      <p:sp>
        <p:nvSpPr>
          <p:cNvPr id="49" name="TextBox 48">
            <a:extLst>
              <a:ext uri="{FF2B5EF4-FFF2-40B4-BE49-F238E27FC236}">
                <a16:creationId xmlns:a16="http://schemas.microsoft.com/office/drawing/2014/main" id="{78C1E306-BEC7-4022-BB0D-8D20B23D5A49}"/>
              </a:ext>
            </a:extLst>
          </p:cNvPr>
          <p:cNvSpPr txBox="1"/>
          <p:nvPr/>
        </p:nvSpPr>
        <p:spPr>
          <a:xfrm>
            <a:off x="670034" y="965071"/>
            <a:ext cx="1692823" cy="461665"/>
          </a:xfrm>
          <a:prstGeom prst="rect">
            <a:avLst/>
          </a:prstGeom>
          <a:noFill/>
        </p:spPr>
        <p:txBody>
          <a:bodyPr wrap="square" rtlCol="0">
            <a:spAutoFit/>
          </a:bodyPr>
          <a:lstStyle/>
          <a:p>
            <a:r>
              <a:rPr lang="en-US" sz="2400" b="1" dirty="0">
                <a:solidFill>
                  <a:srgbClr val="0070C0"/>
                </a:solidFill>
              </a:rPr>
              <a:t>Testing</a:t>
            </a:r>
          </a:p>
        </p:txBody>
      </p:sp>
    </p:spTree>
    <p:extLst>
      <p:ext uri="{BB962C8B-B14F-4D97-AF65-F5344CB8AC3E}">
        <p14:creationId xmlns:p14="http://schemas.microsoft.com/office/powerpoint/2010/main" val="3177728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8e6a01cd38_2_105"/>
          <p:cNvSpPr txBox="1">
            <a:spLocks noGrp="1"/>
          </p:cNvSpPr>
          <p:nvPr>
            <p:ph type="title"/>
          </p:nvPr>
        </p:nvSpPr>
        <p:spPr>
          <a:xfrm>
            <a:off x="670034" y="319088"/>
            <a:ext cx="9908628" cy="563562"/>
          </a:xfrm>
          <a:prstGeom prst="rect">
            <a:avLst/>
          </a:prstGeom>
          <a:noFill/>
          <a:ln>
            <a:noFill/>
          </a:ln>
        </p:spPr>
        <p:txBody>
          <a:bodyPr spcFirstLastPara="1" wrap="square" lIns="91425" tIns="45700" rIns="91425" bIns="45700" anchor="ctr" anchorCtr="0">
            <a:noAutofit/>
          </a:bodyPr>
          <a:lstStyle/>
          <a:p>
            <a:r>
              <a:rPr lang="en-US" sz="2800" dirty="0"/>
              <a:t>QUESTIONS?</a:t>
            </a:r>
            <a:endParaRPr sz="2800" dirty="0"/>
          </a:p>
        </p:txBody>
      </p:sp>
      <p:sp>
        <p:nvSpPr>
          <p:cNvPr id="206" name="Google Shape;206;g8e6a01cd38_2_105"/>
          <p:cNvSpPr txBox="1">
            <a:spLocks noGrp="1"/>
          </p:cNvSpPr>
          <p:nvPr>
            <p:ph type="sldNum" idx="12"/>
          </p:nvPr>
        </p:nvSpPr>
        <p:spPr>
          <a:xfrm>
            <a:off x="5181600" y="6386514"/>
            <a:ext cx="2133600" cy="211137"/>
          </a:xfrm>
          <a:prstGeom prst="rect">
            <a:avLst/>
          </a:prstGeom>
          <a:noFill/>
          <a:ln>
            <a:noFill/>
          </a:ln>
        </p:spPr>
        <p:txBody>
          <a:bodyPr spcFirstLastPara="1" wrap="square" lIns="91425" tIns="45700" rIns="91425" bIns="45700" anchor="t" anchorCtr="0">
            <a:noAutofit/>
          </a:bodyPr>
          <a:lstStyle/>
          <a:p>
            <a:pPr>
              <a:buClr>
                <a:schemeClr val="dk1"/>
              </a:buClr>
              <a:buSzPts val="1000"/>
            </a:pPr>
            <a:fld id="{00000000-1234-1234-1234-123412341234}" type="slidenum">
              <a:rPr lang="en-US"/>
              <a:pPr>
                <a:buClr>
                  <a:schemeClr val="dk1"/>
                </a:buClr>
                <a:buSzPts val="1000"/>
              </a:pPr>
              <a:t>24</a:t>
            </a:fld>
            <a:endParaRPr/>
          </a:p>
        </p:txBody>
      </p:sp>
      <p:pic>
        <p:nvPicPr>
          <p:cNvPr id="6" name="Picture 5">
            <a:extLst>
              <a:ext uri="{FF2B5EF4-FFF2-40B4-BE49-F238E27FC236}">
                <a16:creationId xmlns:a16="http://schemas.microsoft.com/office/drawing/2014/main" id="{C43CEB69-8A00-4B0B-A4C7-6E30D37B19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6118" y="1359143"/>
            <a:ext cx="5752141" cy="5027371"/>
          </a:xfrm>
          <a:prstGeom prst="rect">
            <a:avLst/>
          </a:prstGeom>
        </p:spPr>
      </p:pic>
      <p:pic>
        <p:nvPicPr>
          <p:cNvPr id="7" name="Picture 6">
            <a:extLst>
              <a:ext uri="{FF2B5EF4-FFF2-40B4-BE49-F238E27FC236}">
                <a16:creationId xmlns:a16="http://schemas.microsoft.com/office/drawing/2014/main" id="{204EF8B5-80BA-46FF-BA08-6C45B84E76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7518" y="1385555"/>
            <a:ext cx="5239481" cy="2381582"/>
          </a:xfrm>
          <a:prstGeom prst="rect">
            <a:avLst/>
          </a:prstGeom>
        </p:spPr>
      </p:pic>
    </p:spTree>
    <p:extLst>
      <p:ext uri="{BB962C8B-B14F-4D97-AF65-F5344CB8AC3E}">
        <p14:creationId xmlns:p14="http://schemas.microsoft.com/office/powerpoint/2010/main" val="213743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8e6a01cd38_2_105"/>
          <p:cNvSpPr txBox="1">
            <a:spLocks noGrp="1"/>
          </p:cNvSpPr>
          <p:nvPr>
            <p:ph type="title"/>
          </p:nvPr>
        </p:nvSpPr>
        <p:spPr>
          <a:xfrm>
            <a:off x="670034" y="319088"/>
            <a:ext cx="9908628" cy="563562"/>
          </a:xfrm>
          <a:prstGeom prst="rect">
            <a:avLst/>
          </a:prstGeom>
          <a:noFill/>
          <a:ln>
            <a:noFill/>
          </a:ln>
        </p:spPr>
        <p:txBody>
          <a:bodyPr spcFirstLastPara="1" wrap="square" lIns="91425" tIns="45700" rIns="91425" bIns="45700" anchor="ctr" anchorCtr="0">
            <a:noAutofit/>
          </a:bodyPr>
          <a:lstStyle/>
          <a:p>
            <a:r>
              <a:rPr lang="en-US" sz="2800" dirty="0"/>
              <a:t>TẦM QUAN TRỌNG CỦA PHÁT TRIỂN ỨNG DỤNG DĐ</a:t>
            </a:r>
            <a:endParaRPr sz="2800" dirty="0"/>
          </a:p>
        </p:txBody>
      </p:sp>
      <p:sp>
        <p:nvSpPr>
          <p:cNvPr id="205" name="Google Shape;205;g8e6a01cd38_2_105"/>
          <p:cNvSpPr txBox="1">
            <a:spLocks noGrp="1"/>
          </p:cNvSpPr>
          <p:nvPr>
            <p:ph type="body" idx="1"/>
          </p:nvPr>
        </p:nvSpPr>
        <p:spPr>
          <a:xfrm>
            <a:off x="1600201" y="1138240"/>
            <a:ext cx="8521262" cy="4978782"/>
          </a:xfrm>
          <a:prstGeom prst="rect">
            <a:avLst/>
          </a:prstGeom>
          <a:noFill/>
          <a:ln>
            <a:noFill/>
          </a:ln>
        </p:spPr>
        <p:txBody>
          <a:bodyPr spcFirstLastPara="1" wrap="square" lIns="91425" tIns="45700" rIns="91425" bIns="45700" anchor="t" anchorCtr="0">
            <a:noAutofit/>
          </a:bodyPr>
          <a:lstStyle/>
          <a:p>
            <a:r>
              <a:rPr lang="en-US" sz="2000" dirty="0"/>
              <a:t>UDDĐ</a:t>
            </a:r>
            <a:r>
              <a:rPr lang="vi-VN" sz="2000" dirty="0"/>
              <a:t> mang lại một kênh giao tiếp và tương tác dễ dàng dưới nhiều hình thức</a:t>
            </a:r>
            <a:endParaRPr lang="en-US" sz="2000" dirty="0"/>
          </a:p>
          <a:p>
            <a:r>
              <a:rPr lang="vi-VN" sz="2000" dirty="0"/>
              <a:t>Sự phổ biến của ứng dụng này đang tăng lên, điều này khuyến khích các nhà phát triển </a:t>
            </a:r>
            <a:r>
              <a:rPr lang="en-US" sz="2000" dirty="0" err="1"/>
              <a:t>tạo</a:t>
            </a:r>
            <a:r>
              <a:rPr lang="en-US" sz="2000" dirty="0"/>
              <a:t> ra </a:t>
            </a:r>
            <a:r>
              <a:rPr lang="en-US" sz="2000" dirty="0" err="1"/>
              <a:t>nhiều</a:t>
            </a:r>
            <a:r>
              <a:rPr lang="en-US" sz="2000" dirty="0"/>
              <a:t> </a:t>
            </a:r>
            <a:r>
              <a:rPr lang="en-US" sz="2000" dirty="0" err="1"/>
              <a:t>ứng</a:t>
            </a:r>
            <a:r>
              <a:rPr lang="en-US" sz="2000" dirty="0"/>
              <a:t> </a:t>
            </a:r>
            <a:r>
              <a:rPr lang="en-US" sz="2000" dirty="0" err="1"/>
              <a:t>dụng</a:t>
            </a:r>
            <a:r>
              <a:rPr lang="en-US" sz="2000" dirty="0"/>
              <a:t> </a:t>
            </a:r>
            <a:r>
              <a:rPr lang="en-US" sz="2000" dirty="0" err="1"/>
              <a:t>có</a:t>
            </a:r>
            <a:r>
              <a:rPr lang="en-US" sz="2000" dirty="0"/>
              <a:t> ng</a:t>
            </a:r>
            <a:r>
              <a:rPr lang="vi-VN" sz="2000" dirty="0"/>
              <a:t>ư</a:t>
            </a:r>
            <a:r>
              <a:rPr lang="en-US" sz="2000" dirty="0" err="1"/>
              <a:t>ời</a:t>
            </a:r>
            <a:r>
              <a:rPr lang="en-US" sz="2000" dirty="0"/>
              <a:t> </a:t>
            </a:r>
            <a:r>
              <a:rPr lang="en-US" sz="2000" dirty="0" err="1"/>
              <a:t>sử</a:t>
            </a:r>
            <a:r>
              <a:rPr lang="en-US" sz="2000" dirty="0"/>
              <a:t> </a:t>
            </a:r>
            <a:r>
              <a:rPr lang="en-US" sz="2000" dirty="0" err="1"/>
              <a:t>dụng</a:t>
            </a:r>
            <a:endParaRPr lang="en-US" sz="2000" dirty="0"/>
          </a:p>
          <a:p>
            <a:r>
              <a:rPr lang="vi-VN" sz="2000" dirty="0"/>
              <a:t>Qua đó, doanh nghiệp có thể phát triển cơ sở hạ tầng của mình bằng cách cung cấp dịch vụ tốt hơn cho khách hàng, khả năng ứng dụng di động tăng lên với các công nghệ mới.</a:t>
            </a:r>
            <a:endParaRPr lang="en-US" sz="2000" dirty="0"/>
          </a:p>
          <a:p>
            <a:r>
              <a:rPr lang="vi-VN" sz="2000" dirty="0"/>
              <a:t>Theo nghiên cứu của Gartner, hơn 20% nhân viên sẽ sử dụng máy tính bảng thay vì máy tính xách tay trong những năm sau này</a:t>
            </a:r>
            <a:endParaRPr lang="en-US" sz="2000" dirty="0"/>
          </a:p>
          <a:p>
            <a:r>
              <a:rPr lang="vi-VN" sz="2000" dirty="0"/>
              <a:t>Người ta khẳng định chắc chắn rằng thiết bị là Zero </a:t>
            </a:r>
            <a:r>
              <a:rPr lang="en-US" sz="2000" dirty="0" err="1"/>
              <a:t>nếu</a:t>
            </a:r>
            <a:r>
              <a:rPr lang="en-US" sz="2000" dirty="0"/>
              <a:t> </a:t>
            </a:r>
            <a:r>
              <a:rPr lang="vi-VN" sz="2000" dirty="0"/>
              <a:t>không có các ứng dụng</a:t>
            </a:r>
            <a:endParaRPr lang="en-US" sz="2000" dirty="0"/>
          </a:p>
          <a:p>
            <a:r>
              <a:rPr lang="vi-VN" sz="2000" dirty="0"/>
              <a:t>Vì vậy, tầm quan trọng của việc phát triển ứng dụng di động đang tăng dần từng ngày ...</a:t>
            </a:r>
          </a:p>
          <a:p>
            <a:pPr marL="342900" algn="just">
              <a:spcBef>
                <a:spcPts val="0"/>
              </a:spcBef>
              <a:buSzPts val="2000"/>
            </a:pPr>
            <a:endParaRPr sz="2000" dirty="0"/>
          </a:p>
        </p:txBody>
      </p:sp>
      <p:sp>
        <p:nvSpPr>
          <p:cNvPr id="206" name="Google Shape;206;g8e6a01cd38_2_105"/>
          <p:cNvSpPr txBox="1">
            <a:spLocks noGrp="1"/>
          </p:cNvSpPr>
          <p:nvPr>
            <p:ph type="sldNum" idx="12"/>
          </p:nvPr>
        </p:nvSpPr>
        <p:spPr>
          <a:xfrm>
            <a:off x="5181600" y="6386514"/>
            <a:ext cx="2133600" cy="211137"/>
          </a:xfrm>
          <a:prstGeom prst="rect">
            <a:avLst/>
          </a:prstGeom>
          <a:noFill/>
          <a:ln>
            <a:noFill/>
          </a:ln>
        </p:spPr>
        <p:txBody>
          <a:bodyPr spcFirstLastPara="1" wrap="square" lIns="91425" tIns="45700" rIns="91425" bIns="45700" anchor="t" anchorCtr="0">
            <a:noAutofit/>
          </a:bodyPr>
          <a:lstStyle/>
          <a:p>
            <a:pPr>
              <a:buClr>
                <a:schemeClr val="dk1"/>
              </a:buClr>
              <a:buSzPts val="1000"/>
            </a:pPr>
            <a:fld id="{00000000-1234-1234-1234-123412341234}" type="slidenum">
              <a:rPr lang="en-US"/>
              <a:pPr>
                <a:buClr>
                  <a:schemeClr val="dk1"/>
                </a:buClr>
                <a:buSzPts val="1000"/>
              </a:pPr>
              <a:t>3</a:t>
            </a:fld>
            <a:endParaRPr/>
          </a:p>
        </p:txBody>
      </p:sp>
    </p:spTree>
    <p:extLst>
      <p:ext uri="{BB962C8B-B14F-4D97-AF65-F5344CB8AC3E}">
        <p14:creationId xmlns:p14="http://schemas.microsoft.com/office/powerpoint/2010/main" val="3317162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8e6a01cd38_2_105"/>
          <p:cNvSpPr txBox="1">
            <a:spLocks noGrp="1"/>
          </p:cNvSpPr>
          <p:nvPr>
            <p:ph type="title"/>
          </p:nvPr>
        </p:nvSpPr>
        <p:spPr>
          <a:xfrm>
            <a:off x="670034" y="319088"/>
            <a:ext cx="9908628" cy="563562"/>
          </a:xfrm>
          <a:prstGeom prst="rect">
            <a:avLst/>
          </a:prstGeom>
          <a:noFill/>
          <a:ln>
            <a:noFill/>
          </a:ln>
        </p:spPr>
        <p:txBody>
          <a:bodyPr spcFirstLastPara="1" wrap="square" lIns="91425" tIns="45700" rIns="91425" bIns="45700" anchor="ctr" anchorCtr="0">
            <a:noAutofit/>
          </a:bodyPr>
          <a:lstStyle/>
          <a:p>
            <a:r>
              <a:rPr lang="en-US" sz="2800" dirty="0"/>
              <a:t>TẦM QUAN TRỌNG CỦA PHÁT TRIỂN ỨNG DỤNG DĐ</a:t>
            </a:r>
            <a:endParaRPr sz="2800" dirty="0"/>
          </a:p>
        </p:txBody>
      </p:sp>
      <p:sp>
        <p:nvSpPr>
          <p:cNvPr id="205" name="Google Shape;205;g8e6a01cd38_2_105"/>
          <p:cNvSpPr txBox="1">
            <a:spLocks noGrp="1"/>
          </p:cNvSpPr>
          <p:nvPr>
            <p:ph type="body" idx="1"/>
          </p:nvPr>
        </p:nvSpPr>
        <p:spPr>
          <a:xfrm>
            <a:off x="1600201" y="1138240"/>
            <a:ext cx="8521262" cy="4978782"/>
          </a:xfrm>
          <a:prstGeom prst="rect">
            <a:avLst/>
          </a:prstGeom>
          <a:noFill/>
          <a:ln>
            <a:noFill/>
          </a:ln>
        </p:spPr>
        <p:txBody>
          <a:bodyPr spcFirstLastPara="1" wrap="square" lIns="91425" tIns="45700" rIns="91425" bIns="45700" anchor="t" anchorCtr="0">
            <a:noAutofit/>
          </a:bodyPr>
          <a:lstStyle/>
          <a:p>
            <a:r>
              <a:rPr lang="vi-VN" sz="2000" dirty="0"/>
              <a:t>Các ứng dụng này cung cấp quyền truy cập đầy đủ vào các tính năng nâng cao như sổ địa chỉ, giao diện cảm ứng đa điểm</a:t>
            </a:r>
            <a:r>
              <a:rPr lang="en-US" sz="2000" dirty="0"/>
              <a:t>, camera, touch/face id, …,</a:t>
            </a:r>
            <a:r>
              <a:rPr lang="vi-VN" sz="2000" dirty="0"/>
              <a:t> và các ứng dụng kinh doanh khác.</a:t>
            </a:r>
          </a:p>
          <a:p>
            <a:r>
              <a:rPr lang="vi-VN" sz="2000" dirty="0"/>
              <a:t>Với việc mở rộng người dùng ứng dụng di động, việc quảng bá sản phẩm và dịch vụ trở nên dễ dàng hơn nhiều.</a:t>
            </a:r>
          </a:p>
          <a:p>
            <a:r>
              <a:rPr lang="vi-VN" sz="2000" dirty="0"/>
              <a:t>Ứng dụng di động phát triển thúc đẩy hoạt động kinh doanh!</a:t>
            </a:r>
            <a:endParaRPr sz="2000" dirty="0"/>
          </a:p>
        </p:txBody>
      </p:sp>
      <p:sp>
        <p:nvSpPr>
          <p:cNvPr id="206" name="Google Shape;206;g8e6a01cd38_2_105"/>
          <p:cNvSpPr txBox="1">
            <a:spLocks noGrp="1"/>
          </p:cNvSpPr>
          <p:nvPr>
            <p:ph type="sldNum" idx="12"/>
          </p:nvPr>
        </p:nvSpPr>
        <p:spPr>
          <a:xfrm>
            <a:off x="5181600" y="6386514"/>
            <a:ext cx="2133600" cy="211137"/>
          </a:xfrm>
          <a:prstGeom prst="rect">
            <a:avLst/>
          </a:prstGeom>
          <a:noFill/>
          <a:ln>
            <a:noFill/>
          </a:ln>
        </p:spPr>
        <p:txBody>
          <a:bodyPr spcFirstLastPara="1" wrap="square" lIns="91425" tIns="45700" rIns="91425" bIns="45700" anchor="t" anchorCtr="0">
            <a:noAutofit/>
          </a:bodyPr>
          <a:lstStyle/>
          <a:p>
            <a:pPr>
              <a:buClr>
                <a:schemeClr val="dk1"/>
              </a:buClr>
              <a:buSzPts val="1000"/>
            </a:pPr>
            <a:fld id="{00000000-1234-1234-1234-123412341234}" type="slidenum">
              <a:rPr lang="en-US"/>
              <a:pPr>
                <a:buClr>
                  <a:schemeClr val="dk1"/>
                </a:buClr>
                <a:buSzPts val="1000"/>
              </a:pPr>
              <a:t>4</a:t>
            </a:fld>
            <a:endParaRPr/>
          </a:p>
        </p:txBody>
      </p:sp>
    </p:spTree>
    <p:extLst>
      <p:ext uri="{BB962C8B-B14F-4D97-AF65-F5344CB8AC3E}">
        <p14:creationId xmlns:p14="http://schemas.microsoft.com/office/powerpoint/2010/main" val="1519329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8e6a01cd38_2_105"/>
          <p:cNvSpPr txBox="1">
            <a:spLocks noGrp="1"/>
          </p:cNvSpPr>
          <p:nvPr>
            <p:ph type="title"/>
          </p:nvPr>
        </p:nvSpPr>
        <p:spPr>
          <a:xfrm>
            <a:off x="670034" y="319088"/>
            <a:ext cx="9908628" cy="563562"/>
          </a:xfrm>
          <a:prstGeom prst="rect">
            <a:avLst/>
          </a:prstGeom>
          <a:noFill/>
          <a:ln>
            <a:noFill/>
          </a:ln>
        </p:spPr>
        <p:txBody>
          <a:bodyPr spcFirstLastPara="1" wrap="square" lIns="91425" tIns="45700" rIns="91425" bIns="45700" anchor="ctr" anchorCtr="0">
            <a:noAutofit/>
          </a:bodyPr>
          <a:lstStyle/>
          <a:p>
            <a:r>
              <a:rPr lang="en-US" sz="2800" dirty="0"/>
              <a:t>ỨNG DỤNG MOBILE VÀ SMARTPHONE</a:t>
            </a:r>
            <a:endParaRPr sz="2800" dirty="0"/>
          </a:p>
        </p:txBody>
      </p:sp>
      <p:sp>
        <p:nvSpPr>
          <p:cNvPr id="205" name="Google Shape;205;g8e6a01cd38_2_105"/>
          <p:cNvSpPr txBox="1">
            <a:spLocks noGrp="1"/>
          </p:cNvSpPr>
          <p:nvPr>
            <p:ph type="body" idx="1"/>
          </p:nvPr>
        </p:nvSpPr>
        <p:spPr>
          <a:xfrm>
            <a:off x="1600201" y="1437246"/>
            <a:ext cx="8521262" cy="4679775"/>
          </a:xfrm>
          <a:prstGeom prst="rect">
            <a:avLst/>
          </a:prstGeom>
          <a:noFill/>
          <a:ln>
            <a:noFill/>
          </a:ln>
        </p:spPr>
        <p:txBody>
          <a:bodyPr spcFirstLastPara="1" wrap="square" lIns="91425" tIns="45700" rIns="91425" bIns="45700" anchor="t" anchorCtr="0">
            <a:noAutofit/>
          </a:bodyPr>
          <a:lstStyle/>
          <a:p>
            <a:r>
              <a:rPr lang="vi-VN" sz="2000" dirty="0"/>
              <a:t>“Một chương trình hoặc một phần mềm độc lập được thiết kế để thực hiện một mục đích cụ thể; một ứng dụng, đặc biệt khi được người dùng tải xuống thiết bị di động”(Từ điển Oxford, </a:t>
            </a:r>
            <a:r>
              <a:rPr lang="vi-VN" sz="2000" dirty="0">
                <a:solidFill>
                  <a:schemeClr val="bg2">
                    <a:lumMod val="60000"/>
                    <a:lumOff val="40000"/>
                  </a:schemeClr>
                </a:solidFill>
                <a:hlinkClick r:id="rId3">
                  <a:extLst>
                    <a:ext uri="{A12FA001-AC4F-418D-AE19-62706E023703}">
                      <ahyp:hlinkClr xmlns:ahyp="http://schemas.microsoft.com/office/drawing/2018/hyperlinkcolor" val="tx"/>
                    </a:ext>
                  </a:extLst>
                </a:hlinkClick>
              </a:rPr>
              <a:t>http://www.oxforddictionaries.com/definition/english/app</a:t>
            </a:r>
            <a:r>
              <a:rPr lang="vi-VN" sz="2000" dirty="0"/>
              <a:t>)</a:t>
            </a:r>
            <a:endParaRPr lang="en-US" sz="2000" dirty="0"/>
          </a:p>
          <a:p>
            <a:r>
              <a:rPr lang="vi-VN" sz="2000" dirty="0"/>
              <a:t>Thường được liên kết với các nền tảng điện thoại thông minh và máy tính bảng như</a:t>
            </a:r>
            <a:r>
              <a:rPr lang="en-US" sz="2000" dirty="0"/>
              <a:t>:</a:t>
            </a:r>
          </a:p>
          <a:p>
            <a:pPr lvl="1"/>
            <a:r>
              <a:rPr lang="en-US" sz="2000" dirty="0"/>
              <a:t>iPhone </a:t>
            </a:r>
            <a:r>
              <a:rPr lang="en-US" sz="2000" dirty="0" err="1"/>
              <a:t>và</a:t>
            </a:r>
            <a:r>
              <a:rPr lang="en-US" sz="2000" dirty="0"/>
              <a:t> iPad</a:t>
            </a:r>
          </a:p>
          <a:p>
            <a:pPr lvl="1"/>
            <a:r>
              <a:rPr lang="en-US" sz="2000" dirty="0"/>
              <a:t>Android phones </a:t>
            </a:r>
            <a:r>
              <a:rPr lang="en-US" sz="2000" dirty="0" err="1"/>
              <a:t>và</a:t>
            </a:r>
            <a:r>
              <a:rPr lang="en-US" sz="2000" dirty="0"/>
              <a:t> tables</a:t>
            </a:r>
          </a:p>
          <a:p>
            <a:pPr lvl="1"/>
            <a:r>
              <a:rPr lang="en-US" sz="2000" dirty="0"/>
              <a:t>Linux Embedded</a:t>
            </a:r>
          </a:p>
          <a:p>
            <a:r>
              <a:rPr lang="en-US" sz="2000" dirty="0" err="1"/>
              <a:t>Bạn</a:t>
            </a:r>
            <a:r>
              <a:rPr lang="en-US" sz="2000" dirty="0"/>
              <a:t> </a:t>
            </a:r>
            <a:r>
              <a:rPr lang="en-US" sz="2000" dirty="0" err="1"/>
              <a:t>có</a:t>
            </a:r>
            <a:r>
              <a:rPr lang="en-US" sz="2000" dirty="0"/>
              <a:t> </a:t>
            </a:r>
            <a:r>
              <a:rPr lang="en-US" sz="2000" dirty="0" err="1"/>
              <a:t>thể</a:t>
            </a:r>
            <a:r>
              <a:rPr lang="en-US" sz="2000" dirty="0"/>
              <a:t> </a:t>
            </a:r>
            <a:r>
              <a:rPr lang="en-US" sz="2000" dirty="0" err="1"/>
              <a:t>tìm</a:t>
            </a:r>
            <a:r>
              <a:rPr lang="en-US" sz="2000" dirty="0"/>
              <a:t> </a:t>
            </a:r>
            <a:r>
              <a:rPr lang="en-US" sz="2000" dirty="0" err="1"/>
              <a:t>thấy</a:t>
            </a:r>
            <a:r>
              <a:rPr lang="en-US" sz="2000" dirty="0"/>
              <a:t> </a:t>
            </a:r>
            <a:r>
              <a:rPr lang="en-US" sz="2000" dirty="0" err="1"/>
              <a:t>hàng</a:t>
            </a:r>
            <a:r>
              <a:rPr lang="en-US" sz="2000" dirty="0"/>
              <a:t> </a:t>
            </a:r>
            <a:r>
              <a:rPr lang="en-US" sz="2000" dirty="0" err="1"/>
              <a:t>nghìn</a:t>
            </a:r>
            <a:r>
              <a:rPr lang="en-US" sz="2000" dirty="0"/>
              <a:t> </a:t>
            </a:r>
            <a:r>
              <a:rPr lang="en-US" sz="2000" dirty="0" err="1"/>
              <a:t>ứng</a:t>
            </a:r>
            <a:r>
              <a:rPr lang="en-US" sz="2000" dirty="0"/>
              <a:t> </a:t>
            </a:r>
            <a:r>
              <a:rPr lang="en-US" sz="2000" dirty="0" err="1"/>
              <a:t>dụng</a:t>
            </a:r>
            <a:r>
              <a:rPr lang="en-US" sz="2000" dirty="0"/>
              <a:t> </a:t>
            </a:r>
            <a:r>
              <a:rPr lang="en-US" sz="2000" dirty="0" err="1"/>
              <a:t>mẫu</a:t>
            </a:r>
            <a:r>
              <a:rPr lang="en-US" sz="2000" dirty="0"/>
              <a:t> </a:t>
            </a:r>
            <a:r>
              <a:rPr lang="en-US" sz="2000" dirty="0" err="1"/>
              <a:t>trong</a:t>
            </a:r>
            <a:r>
              <a:rPr lang="en-US" sz="2000" dirty="0"/>
              <a:t> </a:t>
            </a:r>
            <a:r>
              <a:rPr lang="en-US" sz="2000" dirty="0" err="1"/>
              <a:t>các</a:t>
            </a:r>
            <a:r>
              <a:rPr lang="en-US" sz="2000" dirty="0"/>
              <a:t> </a:t>
            </a:r>
            <a:r>
              <a:rPr lang="en-US" sz="2000" dirty="0" err="1"/>
              <a:t>cửa</a:t>
            </a:r>
            <a:r>
              <a:rPr lang="en-US" sz="2000" dirty="0"/>
              <a:t> </a:t>
            </a:r>
            <a:r>
              <a:rPr lang="en-US" sz="2000" dirty="0" err="1"/>
              <a:t>hàng</a:t>
            </a:r>
            <a:r>
              <a:rPr lang="en-US" sz="2000" dirty="0"/>
              <a:t> </a:t>
            </a:r>
            <a:r>
              <a:rPr lang="en-US" sz="2000" dirty="0" err="1"/>
              <a:t>ứng</a:t>
            </a:r>
            <a:r>
              <a:rPr lang="en-US" sz="2000" dirty="0"/>
              <a:t> </a:t>
            </a:r>
            <a:r>
              <a:rPr lang="en-US" sz="2000" dirty="0" err="1"/>
              <a:t>dụng</a:t>
            </a:r>
            <a:r>
              <a:rPr lang="en-US" sz="2000" dirty="0"/>
              <a:t>:</a:t>
            </a:r>
          </a:p>
          <a:p>
            <a:pPr lvl="1"/>
            <a:r>
              <a:rPr lang="en-US" sz="2000" dirty="0">
                <a:solidFill>
                  <a:schemeClr val="bg2">
                    <a:lumMod val="60000"/>
                    <a:lumOff val="40000"/>
                  </a:schemeClr>
                </a:solidFill>
                <a:hlinkClick r:id="rId4">
                  <a:extLst>
                    <a:ext uri="{A12FA001-AC4F-418D-AE19-62706E023703}">
                      <ahyp:hlinkClr xmlns:ahyp="http://schemas.microsoft.com/office/drawing/2018/hyperlinkcolor" val="tx"/>
                    </a:ext>
                  </a:extLst>
                </a:hlinkClick>
              </a:rPr>
              <a:t>https://apps.apple.com/us/genre/ios/id36</a:t>
            </a:r>
            <a:endParaRPr lang="en-US" sz="2000" dirty="0">
              <a:solidFill>
                <a:schemeClr val="bg2">
                  <a:lumMod val="60000"/>
                  <a:lumOff val="40000"/>
                </a:schemeClr>
              </a:solidFill>
            </a:endParaRPr>
          </a:p>
          <a:p>
            <a:pPr lvl="1"/>
            <a:r>
              <a:rPr lang="en-US" sz="2000" dirty="0">
                <a:solidFill>
                  <a:schemeClr val="bg2">
                    <a:lumMod val="60000"/>
                    <a:lumOff val="40000"/>
                  </a:schemeClr>
                </a:solidFill>
                <a:hlinkClick r:id="rId5">
                  <a:extLst>
                    <a:ext uri="{A12FA001-AC4F-418D-AE19-62706E023703}">
                      <ahyp:hlinkClr xmlns:ahyp="http://schemas.microsoft.com/office/drawing/2018/hyperlinkcolor" val="tx"/>
                    </a:ext>
                  </a:extLst>
                </a:hlinkClick>
              </a:rPr>
              <a:t>https://play.google.com/store/apps</a:t>
            </a:r>
            <a:endParaRPr lang="en-US" sz="2000" dirty="0">
              <a:solidFill>
                <a:schemeClr val="bg2">
                  <a:lumMod val="60000"/>
                  <a:lumOff val="40000"/>
                </a:schemeClr>
              </a:solidFill>
            </a:endParaRPr>
          </a:p>
          <a:p>
            <a:pPr lvl="1"/>
            <a:endParaRPr lang="en-US" sz="2000" dirty="0"/>
          </a:p>
        </p:txBody>
      </p:sp>
      <p:sp>
        <p:nvSpPr>
          <p:cNvPr id="206" name="Google Shape;206;g8e6a01cd38_2_105"/>
          <p:cNvSpPr txBox="1">
            <a:spLocks noGrp="1"/>
          </p:cNvSpPr>
          <p:nvPr>
            <p:ph type="sldNum" idx="12"/>
          </p:nvPr>
        </p:nvSpPr>
        <p:spPr>
          <a:xfrm>
            <a:off x="5181600" y="6386514"/>
            <a:ext cx="2133600" cy="211137"/>
          </a:xfrm>
          <a:prstGeom prst="rect">
            <a:avLst/>
          </a:prstGeom>
          <a:noFill/>
          <a:ln>
            <a:noFill/>
          </a:ln>
        </p:spPr>
        <p:txBody>
          <a:bodyPr spcFirstLastPara="1" wrap="square" lIns="91425" tIns="45700" rIns="91425" bIns="45700" anchor="t" anchorCtr="0">
            <a:noAutofit/>
          </a:bodyPr>
          <a:lstStyle/>
          <a:p>
            <a:pPr>
              <a:buClr>
                <a:schemeClr val="dk1"/>
              </a:buClr>
              <a:buSzPts val="1000"/>
            </a:pPr>
            <a:fld id="{00000000-1234-1234-1234-123412341234}" type="slidenum">
              <a:rPr lang="en-US"/>
              <a:pPr>
                <a:buClr>
                  <a:schemeClr val="dk1"/>
                </a:buClr>
                <a:buSzPts val="1000"/>
              </a:pPr>
              <a:t>5</a:t>
            </a:fld>
            <a:endParaRPr/>
          </a:p>
        </p:txBody>
      </p:sp>
      <p:sp>
        <p:nvSpPr>
          <p:cNvPr id="2" name="TextBox 1">
            <a:extLst>
              <a:ext uri="{FF2B5EF4-FFF2-40B4-BE49-F238E27FC236}">
                <a16:creationId xmlns:a16="http://schemas.microsoft.com/office/drawing/2014/main" id="{758EA5C7-B396-4FAE-92DE-742ACE66B381}"/>
              </a:ext>
            </a:extLst>
          </p:cNvPr>
          <p:cNvSpPr txBox="1"/>
          <p:nvPr/>
        </p:nvSpPr>
        <p:spPr>
          <a:xfrm>
            <a:off x="720903" y="975581"/>
            <a:ext cx="5527497" cy="461665"/>
          </a:xfrm>
          <a:prstGeom prst="rect">
            <a:avLst/>
          </a:prstGeom>
          <a:noFill/>
        </p:spPr>
        <p:txBody>
          <a:bodyPr wrap="square" rtlCol="0">
            <a:spAutoFit/>
          </a:bodyPr>
          <a:lstStyle/>
          <a:p>
            <a:r>
              <a:rPr lang="en-US" sz="2400" b="1" dirty="0" err="1">
                <a:solidFill>
                  <a:srgbClr val="0070C0"/>
                </a:solidFill>
              </a:rPr>
              <a:t>Ứng</a:t>
            </a:r>
            <a:r>
              <a:rPr lang="en-US" sz="2400" b="1" dirty="0">
                <a:solidFill>
                  <a:srgbClr val="0070C0"/>
                </a:solidFill>
              </a:rPr>
              <a:t> </a:t>
            </a:r>
            <a:r>
              <a:rPr lang="en-US" sz="2400" b="1" dirty="0" err="1">
                <a:solidFill>
                  <a:srgbClr val="0070C0"/>
                </a:solidFill>
              </a:rPr>
              <a:t>dụng</a:t>
            </a:r>
            <a:r>
              <a:rPr lang="en-US" sz="2400" b="1" dirty="0">
                <a:solidFill>
                  <a:srgbClr val="0070C0"/>
                </a:solidFill>
              </a:rPr>
              <a:t> </a:t>
            </a:r>
            <a:r>
              <a:rPr lang="en-US" sz="2400" b="1" dirty="0" err="1">
                <a:solidFill>
                  <a:srgbClr val="0070C0"/>
                </a:solidFill>
              </a:rPr>
              <a:t>là</a:t>
            </a:r>
            <a:r>
              <a:rPr lang="en-US" sz="2400" b="1" dirty="0">
                <a:solidFill>
                  <a:srgbClr val="0070C0"/>
                </a:solidFill>
              </a:rPr>
              <a:t> </a:t>
            </a:r>
            <a:r>
              <a:rPr lang="en-US" sz="2400" b="1" dirty="0" err="1">
                <a:solidFill>
                  <a:srgbClr val="0070C0"/>
                </a:solidFill>
              </a:rPr>
              <a:t>gì</a:t>
            </a:r>
            <a:r>
              <a:rPr lang="en-US" sz="2400" b="1" dirty="0">
                <a:solidFill>
                  <a:srgbClr val="0070C0"/>
                </a:solidFill>
              </a:rPr>
              <a:t>?</a:t>
            </a:r>
          </a:p>
        </p:txBody>
      </p:sp>
    </p:spTree>
    <p:extLst>
      <p:ext uri="{BB962C8B-B14F-4D97-AF65-F5344CB8AC3E}">
        <p14:creationId xmlns:p14="http://schemas.microsoft.com/office/powerpoint/2010/main" val="1474100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8e6a01cd38_2_105"/>
          <p:cNvSpPr txBox="1">
            <a:spLocks noGrp="1"/>
          </p:cNvSpPr>
          <p:nvPr>
            <p:ph type="title"/>
          </p:nvPr>
        </p:nvSpPr>
        <p:spPr>
          <a:xfrm>
            <a:off x="670034" y="319088"/>
            <a:ext cx="9908628" cy="563562"/>
          </a:xfrm>
          <a:prstGeom prst="rect">
            <a:avLst/>
          </a:prstGeom>
          <a:noFill/>
          <a:ln>
            <a:noFill/>
          </a:ln>
        </p:spPr>
        <p:txBody>
          <a:bodyPr spcFirstLastPara="1" wrap="square" lIns="91425" tIns="45700" rIns="91425" bIns="45700" anchor="ctr" anchorCtr="0">
            <a:noAutofit/>
          </a:bodyPr>
          <a:lstStyle/>
          <a:p>
            <a:r>
              <a:rPr lang="en-US" sz="2800" dirty="0"/>
              <a:t>ỨNG DỤNG MOBILE VÀ SMARTPHONE</a:t>
            </a:r>
            <a:endParaRPr sz="2800" dirty="0"/>
          </a:p>
        </p:txBody>
      </p:sp>
      <p:sp>
        <p:nvSpPr>
          <p:cNvPr id="206" name="Google Shape;206;g8e6a01cd38_2_105"/>
          <p:cNvSpPr txBox="1">
            <a:spLocks noGrp="1"/>
          </p:cNvSpPr>
          <p:nvPr>
            <p:ph type="sldNum" idx="12"/>
          </p:nvPr>
        </p:nvSpPr>
        <p:spPr>
          <a:xfrm>
            <a:off x="5181600" y="6386514"/>
            <a:ext cx="2133600" cy="211137"/>
          </a:xfrm>
          <a:prstGeom prst="rect">
            <a:avLst/>
          </a:prstGeom>
          <a:noFill/>
          <a:ln>
            <a:noFill/>
          </a:ln>
        </p:spPr>
        <p:txBody>
          <a:bodyPr spcFirstLastPara="1" wrap="square" lIns="91425" tIns="45700" rIns="91425" bIns="45700" anchor="t" anchorCtr="0">
            <a:noAutofit/>
          </a:bodyPr>
          <a:lstStyle/>
          <a:p>
            <a:pPr>
              <a:buClr>
                <a:schemeClr val="dk1"/>
              </a:buClr>
              <a:buSzPts val="1000"/>
            </a:pPr>
            <a:fld id="{00000000-1234-1234-1234-123412341234}" type="slidenum">
              <a:rPr lang="en-US"/>
              <a:pPr>
                <a:buClr>
                  <a:schemeClr val="dk1"/>
                </a:buClr>
                <a:buSzPts val="1000"/>
              </a:pPr>
              <a:t>6</a:t>
            </a:fld>
            <a:endParaRPr/>
          </a:p>
        </p:txBody>
      </p:sp>
      <p:sp>
        <p:nvSpPr>
          <p:cNvPr id="2" name="TextBox 1">
            <a:extLst>
              <a:ext uri="{FF2B5EF4-FFF2-40B4-BE49-F238E27FC236}">
                <a16:creationId xmlns:a16="http://schemas.microsoft.com/office/drawing/2014/main" id="{758EA5C7-B396-4FAE-92DE-742ACE66B381}"/>
              </a:ext>
            </a:extLst>
          </p:cNvPr>
          <p:cNvSpPr txBox="1"/>
          <p:nvPr/>
        </p:nvSpPr>
        <p:spPr>
          <a:xfrm>
            <a:off x="720903" y="975581"/>
            <a:ext cx="5527497" cy="461665"/>
          </a:xfrm>
          <a:prstGeom prst="rect">
            <a:avLst/>
          </a:prstGeom>
          <a:noFill/>
        </p:spPr>
        <p:txBody>
          <a:bodyPr wrap="square" rtlCol="0">
            <a:spAutoFit/>
          </a:bodyPr>
          <a:lstStyle/>
          <a:p>
            <a:r>
              <a:rPr lang="en-US" sz="2400" b="1" dirty="0" err="1">
                <a:solidFill>
                  <a:srgbClr val="0070C0"/>
                </a:solidFill>
              </a:rPr>
              <a:t>Danh</a:t>
            </a:r>
            <a:r>
              <a:rPr lang="en-US" sz="2400" b="1" dirty="0">
                <a:solidFill>
                  <a:srgbClr val="0070C0"/>
                </a:solidFill>
              </a:rPr>
              <a:t> </a:t>
            </a:r>
            <a:r>
              <a:rPr lang="en-US" sz="2400" b="1" dirty="0" err="1">
                <a:solidFill>
                  <a:srgbClr val="0070C0"/>
                </a:solidFill>
              </a:rPr>
              <a:t>mục</a:t>
            </a:r>
            <a:r>
              <a:rPr lang="en-US" sz="2400" b="1" dirty="0">
                <a:solidFill>
                  <a:srgbClr val="0070C0"/>
                </a:solidFill>
              </a:rPr>
              <a:t> </a:t>
            </a:r>
            <a:r>
              <a:rPr lang="en-US" sz="2400" b="1" dirty="0" err="1">
                <a:solidFill>
                  <a:srgbClr val="0070C0"/>
                </a:solidFill>
              </a:rPr>
              <a:t>ứng</a:t>
            </a:r>
            <a:r>
              <a:rPr lang="en-US" sz="2400" b="1" dirty="0">
                <a:solidFill>
                  <a:srgbClr val="0070C0"/>
                </a:solidFill>
              </a:rPr>
              <a:t> </a:t>
            </a:r>
            <a:r>
              <a:rPr lang="en-US" sz="2400" b="1" dirty="0" err="1">
                <a:solidFill>
                  <a:srgbClr val="0070C0"/>
                </a:solidFill>
              </a:rPr>
              <a:t>dụng</a:t>
            </a:r>
            <a:endParaRPr lang="en-US" sz="2400" b="1" dirty="0">
              <a:solidFill>
                <a:srgbClr val="0070C0"/>
              </a:solidFill>
            </a:endParaRPr>
          </a:p>
        </p:txBody>
      </p:sp>
      <p:sp>
        <p:nvSpPr>
          <p:cNvPr id="8" name="Freeform 11">
            <a:extLst>
              <a:ext uri="{FF2B5EF4-FFF2-40B4-BE49-F238E27FC236}">
                <a16:creationId xmlns:a16="http://schemas.microsoft.com/office/drawing/2014/main" id="{46151196-C8B9-4838-B612-4997FCE54D2E}"/>
              </a:ext>
            </a:extLst>
          </p:cNvPr>
          <p:cNvSpPr/>
          <p:nvPr/>
        </p:nvSpPr>
        <p:spPr>
          <a:xfrm>
            <a:off x="9736190" y="1683824"/>
            <a:ext cx="1172894" cy="2343893"/>
          </a:xfrm>
          <a:custGeom>
            <a:avLst/>
            <a:gdLst>
              <a:gd name="connsiteX0" fmla="*/ 0 w 3342605"/>
              <a:gd name="connsiteY0" fmla="*/ 0 h 2005563"/>
              <a:gd name="connsiteX1" fmla="*/ 3342605 w 3342605"/>
              <a:gd name="connsiteY1" fmla="*/ 0 h 2005563"/>
              <a:gd name="connsiteX2" fmla="*/ 3342605 w 3342605"/>
              <a:gd name="connsiteY2" fmla="*/ 2005563 h 2005563"/>
              <a:gd name="connsiteX3" fmla="*/ 0 w 3342605"/>
              <a:gd name="connsiteY3" fmla="*/ 2005563 h 2005563"/>
              <a:gd name="connsiteX4" fmla="*/ 0 w 3342605"/>
              <a:gd name="connsiteY4" fmla="*/ 0 h 2005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2605" h="2005563">
                <a:moveTo>
                  <a:pt x="0" y="0"/>
                </a:moveTo>
                <a:lnTo>
                  <a:pt x="3342605" y="0"/>
                </a:lnTo>
                <a:lnTo>
                  <a:pt x="3342605" y="2005563"/>
                </a:lnTo>
                <a:lnTo>
                  <a:pt x="0" y="2005563"/>
                </a:lnTo>
                <a:lnTo>
                  <a:pt x="0" y="0"/>
                </a:lnTo>
                <a:close/>
              </a:path>
            </a:pathLst>
          </a:custGeom>
          <a:noFill/>
          <a:ln w="76200">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970" tIns="140970" rIns="140970" bIns="140970" numCol="1" spcCol="1270" anchor="ctr" anchorCtr="0">
            <a:noAutofit/>
          </a:bodyPr>
          <a:lstStyle/>
          <a:p>
            <a:pPr algn="ctr" defTabSz="1644650">
              <a:lnSpc>
                <a:spcPct val="90000"/>
              </a:lnSpc>
              <a:spcBef>
                <a:spcPct val="0"/>
              </a:spcBef>
              <a:spcAft>
                <a:spcPct val="35000"/>
              </a:spcAft>
            </a:pPr>
            <a:r>
              <a:rPr lang="en-US" sz="2300" dirty="0">
                <a:solidFill>
                  <a:schemeClr val="tx1"/>
                </a:solidFill>
              </a:rPr>
              <a:t>Social</a:t>
            </a:r>
          </a:p>
        </p:txBody>
      </p:sp>
      <p:sp>
        <p:nvSpPr>
          <p:cNvPr id="9" name="Freeform 12">
            <a:extLst>
              <a:ext uri="{FF2B5EF4-FFF2-40B4-BE49-F238E27FC236}">
                <a16:creationId xmlns:a16="http://schemas.microsoft.com/office/drawing/2014/main" id="{A50D5BDE-C0AD-4DD2-9B52-D372ABCBE23F}"/>
              </a:ext>
            </a:extLst>
          </p:cNvPr>
          <p:cNvSpPr/>
          <p:nvPr/>
        </p:nvSpPr>
        <p:spPr>
          <a:xfrm>
            <a:off x="3939211" y="4046162"/>
            <a:ext cx="1927825" cy="2343893"/>
          </a:xfrm>
          <a:custGeom>
            <a:avLst/>
            <a:gdLst>
              <a:gd name="connsiteX0" fmla="*/ 0 w 3342605"/>
              <a:gd name="connsiteY0" fmla="*/ 0 h 2005563"/>
              <a:gd name="connsiteX1" fmla="*/ 3342605 w 3342605"/>
              <a:gd name="connsiteY1" fmla="*/ 0 h 2005563"/>
              <a:gd name="connsiteX2" fmla="*/ 3342605 w 3342605"/>
              <a:gd name="connsiteY2" fmla="*/ 2005563 h 2005563"/>
              <a:gd name="connsiteX3" fmla="*/ 0 w 3342605"/>
              <a:gd name="connsiteY3" fmla="*/ 2005563 h 2005563"/>
              <a:gd name="connsiteX4" fmla="*/ 0 w 3342605"/>
              <a:gd name="connsiteY4" fmla="*/ 0 h 2005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2605" h="2005563">
                <a:moveTo>
                  <a:pt x="0" y="0"/>
                </a:moveTo>
                <a:lnTo>
                  <a:pt x="3342605" y="0"/>
                </a:lnTo>
                <a:lnTo>
                  <a:pt x="3342605" y="2005563"/>
                </a:lnTo>
                <a:lnTo>
                  <a:pt x="0" y="2005563"/>
                </a:lnTo>
                <a:lnTo>
                  <a:pt x="0" y="0"/>
                </a:lnTo>
                <a:close/>
              </a:path>
            </a:pathLst>
          </a:custGeom>
          <a:noFill/>
          <a:ln w="76200">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970" tIns="140970" rIns="140970" bIns="140970" numCol="1" spcCol="1270" anchor="ctr" anchorCtr="0">
            <a:noAutofit/>
          </a:bodyPr>
          <a:lstStyle/>
          <a:p>
            <a:pPr algn="ctr" defTabSz="1644650">
              <a:lnSpc>
                <a:spcPct val="90000"/>
              </a:lnSpc>
              <a:spcBef>
                <a:spcPct val="0"/>
              </a:spcBef>
              <a:spcAft>
                <a:spcPct val="35000"/>
              </a:spcAft>
            </a:pPr>
            <a:r>
              <a:rPr lang="en-US" sz="2300" dirty="0">
                <a:solidFill>
                  <a:schemeClr val="tx1"/>
                </a:solidFill>
              </a:rPr>
              <a:t>Tools and Productivity</a:t>
            </a:r>
          </a:p>
        </p:txBody>
      </p:sp>
      <p:sp>
        <p:nvSpPr>
          <p:cNvPr id="10" name="Freeform 13">
            <a:extLst>
              <a:ext uri="{FF2B5EF4-FFF2-40B4-BE49-F238E27FC236}">
                <a16:creationId xmlns:a16="http://schemas.microsoft.com/office/drawing/2014/main" id="{DB876BEF-0508-4631-AE6D-2778C1C972E9}"/>
              </a:ext>
            </a:extLst>
          </p:cNvPr>
          <p:cNvSpPr/>
          <p:nvPr/>
        </p:nvSpPr>
        <p:spPr>
          <a:xfrm>
            <a:off x="7084294" y="4036312"/>
            <a:ext cx="2648757" cy="2343893"/>
          </a:xfrm>
          <a:custGeom>
            <a:avLst/>
            <a:gdLst>
              <a:gd name="connsiteX0" fmla="*/ 0 w 3342605"/>
              <a:gd name="connsiteY0" fmla="*/ 0 h 2005563"/>
              <a:gd name="connsiteX1" fmla="*/ 3342605 w 3342605"/>
              <a:gd name="connsiteY1" fmla="*/ 0 h 2005563"/>
              <a:gd name="connsiteX2" fmla="*/ 3342605 w 3342605"/>
              <a:gd name="connsiteY2" fmla="*/ 2005563 h 2005563"/>
              <a:gd name="connsiteX3" fmla="*/ 0 w 3342605"/>
              <a:gd name="connsiteY3" fmla="*/ 2005563 h 2005563"/>
              <a:gd name="connsiteX4" fmla="*/ 0 w 3342605"/>
              <a:gd name="connsiteY4" fmla="*/ 0 h 2005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2605" h="2005563">
                <a:moveTo>
                  <a:pt x="0" y="0"/>
                </a:moveTo>
                <a:lnTo>
                  <a:pt x="3342605" y="0"/>
                </a:lnTo>
                <a:lnTo>
                  <a:pt x="3342605" y="2005563"/>
                </a:lnTo>
                <a:lnTo>
                  <a:pt x="0" y="2005563"/>
                </a:lnTo>
                <a:lnTo>
                  <a:pt x="0" y="0"/>
                </a:lnTo>
                <a:close/>
              </a:path>
            </a:pathLst>
          </a:custGeom>
          <a:noFill/>
          <a:ln w="76200">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970" tIns="140970" rIns="140970" bIns="140970" numCol="1" spcCol="1270" anchor="ctr" anchorCtr="0">
            <a:noAutofit/>
          </a:bodyPr>
          <a:lstStyle/>
          <a:p>
            <a:pPr algn="ctr" defTabSz="1644650">
              <a:lnSpc>
                <a:spcPct val="90000"/>
              </a:lnSpc>
              <a:spcBef>
                <a:spcPct val="0"/>
              </a:spcBef>
              <a:spcAft>
                <a:spcPct val="35000"/>
              </a:spcAft>
            </a:pPr>
            <a:r>
              <a:rPr lang="en-US" sz="2300" dirty="0">
                <a:solidFill>
                  <a:schemeClr val="tx1"/>
                </a:solidFill>
              </a:rPr>
              <a:t>Information and Promotion</a:t>
            </a:r>
          </a:p>
        </p:txBody>
      </p:sp>
      <p:pic>
        <p:nvPicPr>
          <p:cNvPr id="11" name="Picture 10">
            <a:extLst>
              <a:ext uri="{FF2B5EF4-FFF2-40B4-BE49-F238E27FC236}">
                <a16:creationId xmlns:a16="http://schemas.microsoft.com/office/drawing/2014/main" id="{EE6F4ED2-D63A-4F28-B9A4-CCDD5A1ABD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10588" y="2862474"/>
            <a:ext cx="1157330" cy="1157330"/>
          </a:xfrm>
          <a:prstGeom prst="rect">
            <a:avLst/>
          </a:prstGeom>
        </p:spPr>
      </p:pic>
      <p:pic>
        <p:nvPicPr>
          <p:cNvPr id="12" name="Picture 11">
            <a:extLst>
              <a:ext uri="{FF2B5EF4-FFF2-40B4-BE49-F238E27FC236}">
                <a16:creationId xmlns:a16="http://schemas.microsoft.com/office/drawing/2014/main" id="{2C74F831-2E9F-4D84-A922-AFFA470A892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91131" y="1608724"/>
            <a:ext cx="1216016" cy="1216016"/>
          </a:xfrm>
          <a:prstGeom prst="rect">
            <a:avLst/>
          </a:prstGeom>
        </p:spPr>
      </p:pic>
      <p:pic>
        <p:nvPicPr>
          <p:cNvPr id="13" name="Picture 12">
            <a:extLst>
              <a:ext uri="{FF2B5EF4-FFF2-40B4-BE49-F238E27FC236}">
                <a16:creationId xmlns:a16="http://schemas.microsoft.com/office/drawing/2014/main" id="{08F092EE-A039-4598-B701-9D4844627E2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42510" y="2780681"/>
            <a:ext cx="1321412" cy="1321412"/>
          </a:xfrm>
          <a:prstGeom prst="rect">
            <a:avLst/>
          </a:prstGeom>
        </p:spPr>
      </p:pic>
      <p:pic>
        <p:nvPicPr>
          <p:cNvPr id="14" name="Picture 13">
            <a:extLst>
              <a:ext uri="{FF2B5EF4-FFF2-40B4-BE49-F238E27FC236}">
                <a16:creationId xmlns:a16="http://schemas.microsoft.com/office/drawing/2014/main" id="{81EF5104-1613-427C-AAEE-10DC9B32244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75051" y="4041132"/>
            <a:ext cx="1157331" cy="1157331"/>
          </a:xfrm>
          <a:prstGeom prst="rect">
            <a:avLst/>
          </a:prstGeom>
        </p:spPr>
      </p:pic>
      <p:pic>
        <p:nvPicPr>
          <p:cNvPr id="15" name="Picture 14">
            <a:extLst>
              <a:ext uri="{FF2B5EF4-FFF2-40B4-BE49-F238E27FC236}">
                <a16:creationId xmlns:a16="http://schemas.microsoft.com/office/drawing/2014/main" id="{425DF1B2-52CC-4444-8B67-E83615107A6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75052" y="5223192"/>
            <a:ext cx="1157329" cy="1157329"/>
          </a:xfrm>
          <a:prstGeom prst="rect">
            <a:avLst/>
          </a:prstGeom>
        </p:spPr>
      </p:pic>
      <p:pic>
        <p:nvPicPr>
          <p:cNvPr id="16" name="Picture 15">
            <a:extLst>
              <a:ext uri="{FF2B5EF4-FFF2-40B4-BE49-F238E27FC236}">
                <a16:creationId xmlns:a16="http://schemas.microsoft.com/office/drawing/2014/main" id="{A2472902-C26C-4F7D-BFFF-41C18BE9746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41407" y="5224772"/>
            <a:ext cx="1157329" cy="1157329"/>
          </a:xfrm>
          <a:prstGeom prst="rect">
            <a:avLst/>
          </a:prstGeom>
        </p:spPr>
      </p:pic>
      <p:pic>
        <p:nvPicPr>
          <p:cNvPr id="17" name="Picture 16">
            <a:extLst>
              <a:ext uri="{FF2B5EF4-FFF2-40B4-BE49-F238E27FC236}">
                <a16:creationId xmlns:a16="http://schemas.microsoft.com/office/drawing/2014/main" id="{3D83283A-F098-43CE-95C1-43E0365F715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41407" y="4034294"/>
            <a:ext cx="1157330" cy="1157330"/>
          </a:xfrm>
          <a:prstGeom prst="rect">
            <a:avLst/>
          </a:prstGeom>
        </p:spPr>
      </p:pic>
      <p:sp>
        <p:nvSpPr>
          <p:cNvPr id="18" name="Freeform 26">
            <a:extLst>
              <a:ext uri="{FF2B5EF4-FFF2-40B4-BE49-F238E27FC236}">
                <a16:creationId xmlns:a16="http://schemas.microsoft.com/office/drawing/2014/main" id="{E1AB9AB2-6919-40F9-8841-267F81449934}"/>
              </a:ext>
            </a:extLst>
          </p:cNvPr>
          <p:cNvSpPr/>
          <p:nvPr/>
        </p:nvSpPr>
        <p:spPr>
          <a:xfrm>
            <a:off x="3256573" y="1663693"/>
            <a:ext cx="1317910" cy="2343893"/>
          </a:xfrm>
          <a:custGeom>
            <a:avLst/>
            <a:gdLst>
              <a:gd name="connsiteX0" fmla="*/ 0 w 3342605"/>
              <a:gd name="connsiteY0" fmla="*/ 0 h 2005563"/>
              <a:gd name="connsiteX1" fmla="*/ 3342605 w 3342605"/>
              <a:gd name="connsiteY1" fmla="*/ 0 h 2005563"/>
              <a:gd name="connsiteX2" fmla="*/ 3342605 w 3342605"/>
              <a:gd name="connsiteY2" fmla="*/ 2005563 h 2005563"/>
              <a:gd name="connsiteX3" fmla="*/ 0 w 3342605"/>
              <a:gd name="connsiteY3" fmla="*/ 2005563 h 2005563"/>
              <a:gd name="connsiteX4" fmla="*/ 0 w 3342605"/>
              <a:gd name="connsiteY4" fmla="*/ 0 h 2005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2605" h="2005563">
                <a:moveTo>
                  <a:pt x="0" y="0"/>
                </a:moveTo>
                <a:lnTo>
                  <a:pt x="3342605" y="0"/>
                </a:lnTo>
                <a:lnTo>
                  <a:pt x="3342605" y="2005563"/>
                </a:lnTo>
                <a:lnTo>
                  <a:pt x="0" y="2005563"/>
                </a:lnTo>
                <a:lnTo>
                  <a:pt x="0" y="0"/>
                </a:lnTo>
                <a:close/>
              </a:path>
            </a:pathLst>
          </a:custGeom>
          <a:noFill/>
          <a:ln w="76200">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970" tIns="140970" rIns="140970" bIns="140970" numCol="1" spcCol="1270" anchor="ctr" anchorCtr="0">
            <a:noAutofit/>
          </a:bodyPr>
          <a:lstStyle/>
          <a:p>
            <a:pPr lvl="0" algn="ctr" defTabSz="1644650" rtl="0">
              <a:lnSpc>
                <a:spcPct val="90000"/>
              </a:lnSpc>
              <a:spcBef>
                <a:spcPct val="0"/>
              </a:spcBef>
              <a:spcAft>
                <a:spcPct val="35000"/>
              </a:spcAft>
            </a:pPr>
            <a:r>
              <a:rPr lang="en-US" sz="2300" kern="1200" dirty="0">
                <a:solidFill>
                  <a:schemeClr val="tx1"/>
                </a:solidFill>
              </a:rPr>
              <a:t>Games</a:t>
            </a:r>
          </a:p>
        </p:txBody>
      </p:sp>
      <p:pic>
        <p:nvPicPr>
          <p:cNvPr id="19" name="Picture 18">
            <a:extLst>
              <a:ext uri="{FF2B5EF4-FFF2-40B4-BE49-F238E27FC236}">
                <a16:creationId xmlns:a16="http://schemas.microsoft.com/office/drawing/2014/main" id="{27F27941-ED21-4EBD-ACD6-565C2F1001E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1451" y="1437246"/>
            <a:ext cx="1520723" cy="1520723"/>
          </a:xfrm>
          <a:prstGeom prst="rect">
            <a:avLst/>
          </a:prstGeom>
        </p:spPr>
      </p:pic>
      <p:sp>
        <p:nvSpPr>
          <p:cNvPr id="20" name="Freeform 28">
            <a:extLst>
              <a:ext uri="{FF2B5EF4-FFF2-40B4-BE49-F238E27FC236}">
                <a16:creationId xmlns:a16="http://schemas.microsoft.com/office/drawing/2014/main" id="{36EAE008-F479-462E-B88F-05DBF8ECD37C}"/>
              </a:ext>
            </a:extLst>
          </p:cNvPr>
          <p:cNvSpPr/>
          <p:nvPr/>
        </p:nvSpPr>
        <p:spPr>
          <a:xfrm>
            <a:off x="6068121" y="1690869"/>
            <a:ext cx="2109747" cy="2343893"/>
          </a:xfrm>
          <a:custGeom>
            <a:avLst/>
            <a:gdLst>
              <a:gd name="connsiteX0" fmla="*/ 0 w 3342605"/>
              <a:gd name="connsiteY0" fmla="*/ 0 h 2005563"/>
              <a:gd name="connsiteX1" fmla="*/ 3342605 w 3342605"/>
              <a:gd name="connsiteY1" fmla="*/ 0 h 2005563"/>
              <a:gd name="connsiteX2" fmla="*/ 3342605 w 3342605"/>
              <a:gd name="connsiteY2" fmla="*/ 2005563 h 2005563"/>
              <a:gd name="connsiteX3" fmla="*/ 0 w 3342605"/>
              <a:gd name="connsiteY3" fmla="*/ 2005563 h 2005563"/>
              <a:gd name="connsiteX4" fmla="*/ 0 w 3342605"/>
              <a:gd name="connsiteY4" fmla="*/ 0 h 2005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2605" h="2005563">
                <a:moveTo>
                  <a:pt x="0" y="0"/>
                </a:moveTo>
                <a:lnTo>
                  <a:pt x="3342605" y="0"/>
                </a:lnTo>
                <a:lnTo>
                  <a:pt x="3342605" y="2005563"/>
                </a:lnTo>
                <a:lnTo>
                  <a:pt x="0" y="2005563"/>
                </a:lnTo>
                <a:lnTo>
                  <a:pt x="0" y="0"/>
                </a:lnTo>
                <a:close/>
              </a:path>
            </a:pathLst>
          </a:custGeom>
          <a:noFill/>
          <a:ln w="76200">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0970" tIns="140970" rIns="140970" bIns="140970" numCol="1" spcCol="1270" anchor="ctr" anchorCtr="0">
            <a:noAutofit/>
          </a:bodyPr>
          <a:lstStyle/>
          <a:p>
            <a:pPr algn="ctr" defTabSz="1644650">
              <a:lnSpc>
                <a:spcPct val="90000"/>
              </a:lnSpc>
              <a:spcBef>
                <a:spcPct val="0"/>
              </a:spcBef>
              <a:spcAft>
                <a:spcPct val="35000"/>
              </a:spcAft>
            </a:pPr>
            <a:r>
              <a:rPr lang="en-US" sz="2300" dirty="0">
                <a:solidFill>
                  <a:schemeClr val="tx1"/>
                </a:solidFill>
              </a:rPr>
              <a:t>Entertainment</a:t>
            </a:r>
          </a:p>
        </p:txBody>
      </p:sp>
      <p:pic>
        <p:nvPicPr>
          <p:cNvPr id="21" name="Picture 20">
            <a:extLst>
              <a:ext uri="{FF2B5EF4-FFF2-40B4-BE49-F238E27FC236}">
                <a16:creationId xmlns:a16="http://schemas.microsoft.com/office/drawing/2014/main" id="{D3459BD0-A0FF-4252-B2B7-8EE48F44410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71094" y="1684924"/>
            <a:ext cx="1116683" cy="1116683"/>
          </a:xfrm>
          <a:prstGeom prst="rect">
            <a:avLst/>
          </a:prstGeom>
        </p:spPr>
      </p:pic>
      <p:pic>
        <p:nvPicPr>
          <p:cNvPr id="22" name="Picture 21">
            <a:extLst>
              <a:ext uri="{FF2B5EF4-FFF2-40B4-BE49-F238E27FC236}">
                <a16:creationId xmlns:a16="http://schemas.microsoft.com/office/drawing/2014/main" id="{38ADD630-655F-4B02-883A-B5947AFDE9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56251" y="2858409"/>
            <a:ext cx="1130633" cy="1130633"/>
          </a:xfrm>
          <a:prstGeom prst="rect">
            <a:avLst/>
          </a:prstGeom>
        </p:spPr>
      </p:pic>
    </p:spTree>
    <p:extLst>
      <p:ext uri="{BB962C8B-B14F-4D97-AF65-F5344CB8AC3E}">
        <p14:creationId xmlns:p14="http://schemas.microsoft.com/office/powerpoint/2010/main" val="3030531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6" name="Picture 5">
            <a:extLst>
              <a:ext uri="{FF2B5EF4-FFF2-40B4-BE49-F238E27FC236}">
                <a16:creationId xmlns:a16="http://schemas.microsoft.com/office/drawing/2014/main" id="{50A14A3B-1364-44E0-AEBE-67F87F828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4217" y="2119314"/>
            <a:ext cx="5497783" cy="4267200"/>
          </a:xfrm>
          <a:prstGeom prst="rect">
            <a:avLst/>
          </a:prstGeom>
        </p:spPr>
      </p:pic>
      <p:sp>
        <p:nvSpPr>
          <p:cNvPr id="204" name="Google Shape;204;g8e6a01cd38_2_105"/>
          <p:cNvSpPr txBox="1">
            <a:spLocks noGrp="1"/>
          </p:cNvSpPr>
          <p:nvPr>
            <p:ph type="title"/>
          </p:nvPr>
        </p:nvSpPr>
        <p:spPr>
          <a:xfrm>
            <a:off x="670034" y="319088"/>
            <a:ext cx="9908628" cy="563562"/>
          </a:xfrm>
          <a:prstGeom prst="rect">
            <a:avLst/>
          </a:prstGeom>
          <a:noFill/>
          <a:ln>
            <a:noFill/>
          </a:ln>
        </p:spPr>
        <p:txBody>
          <a:bodyPr spcFirstLastPara="1" wrap="square" lIns="91425" tIns="45700" rIns="91425" bIns="45700" anchor="ctr" anchorCtr="0">
            <a:noAutofit/>
          </a:bodyPr>
          <a:lstStyle/>
          <a:p>
            <a:r>
              <a:rPr lang="en-US" sz="2800" dirty="0"/>
              <a:t>ỨNG DỤNG MOBILE VÀ SMARTPHONE</a:t>
            </a:r>
            <a:endParaRPr sz="2800" dirty="0"/>
          </a:p>
        </p:txBody>
      </p:sp>
      <p:sp>
        <p:nvSpPr>
          <p:cNvPr id="205" name="Google Shape;205;g8e6a01cd38_2_105"/>
          <p:cNvSpPr txBox="1">
            <a:spLocks noGrp="1"/>
          </p:cNvSpPr>
          <p:nvPr>
            <p:ph type="body" idx="1"/>
          </p:nvPr>
        </p:nvSpPr>
        <p:spPr>
          <a:xfrm>
            <a:off x="1600201" y="1437246"/>
            <a:ext cx="8521262" cy="4679775"/>
          </a:xfrm>
          <a:prstGeom prst="rect">
            <a:avLst/>
          </a:prstGeom>
          <a:noFill/>
          <a:ln>
            <a:noFill/>
          </a:ln>
        </p:spPr>
        <p:txBody>
          <a:bodyPr spcFirstLastPara="1" wrap="square" lIns="91425" tIns="45700" rIns="91425" bIns="45700" anchor="t" anchorCtr="0">
            <a:noAutofit/>
          </a:bodyPr>
          <a:lstStyle/>
          <a:p>
            <a:r>
              <a:rPr lang="vi-VN" sz="2000" dirty="0"/>
              <a:t>Điện thoại thông minh là điện thoại di động có </a:t>
            </a:r>
            <a:r>
              <a:rPr lang="vi-VN" sz="2000" b="1" dirty="0"/>
              <a:t>khả năng tính toán, </a:t>
            </a:r>
            <a:r>
              <a:rPr lang="en-US" sz="2000" b="1" dirty="0" err="1"/>
              <a:t>đặc</a:t>
            </a:r>
            <a:r>
              <a:rPr lang="en-US" sz="2000" b="1" dirty="0"/>
              <a:t> tr</a:t>
            </a:r>
            <a:r>
              <a:rPr lang="vi-VN" sz="2000" b="1" dirty="0"/>
              <a:t>ư</a:t>
            </a:r>
            <a:r>
              <a:rPr lang="en-US" sz="2000" b="1" dirty="0"/>
              <a:t>ng </a:t>
            </a:r>
            <a:r>
              <a:rPr lang="vi-VN" sz="2000" b="1" dirty="0"/>
              <a:t>và kết nối tiên tiến </a:t>
            </a:r>
            <a:r>
              <a:rPr lang="vi-VN" sz="2000" dirty="0"/>
              <a:t>hơn so với điện thoại di động.</a:t>
            </a:r>
          </a:p>
          <a:p>
            <a:r>
              <a:rPr lang="vi-VN" sz="2000" dirty="0"/>
              <a:t>Điện thoại thông minh có thể được coi là </a:t>
            </a:r>
            <a:r>
              <a:rPr lang="vi-VN" sz="2000" b="1" dirty="0"/>
              <a:t>máy tính cầm tay được tích hợp với điện thoại di động</a:t>
            </a:r>
            <a:r>
              <a:rPr lang="vi-VN" sz="2000" dirty="0"/>
              <a:t>.</a:t>
            </a:r>
          </a:p>
          <a:p>
            <a:r>
              <a:rPr lang="en-US" sz="2000" dirty="0"/>
              <a:t>Smartphones</a:t>
            </a:r>
            <a:r>
              <a:rPr lang="vi-VN" sz="2000" dirty="0"/>
              <a:t> cũng</a:t>
            </a:r>
            <a:r>
              <a:rPr lang="en-US" sz="2000" dirty="0"/>
              <a:t> đ</a:t>
            </a:r>
            <a:r>
              <a:rPr lang="vi-VN" sz="2000" dirty="0"/>
              <a:t>ư</a:t>
            </a:r>
            <a:r>
              <a:rPr lang="en-US" sz="2000" dirty="0" err="1"/>
              <a:t>ợc</a:t>
            </a:r>
            <a:r>
              <a:rPr lang="vi-VN" sz="2000" dirty="0"/>
              <a:t> cung cấp Hệ điều hành riêng</a:t>
            </a:r>
            <a:r>
              <a:rPr lang="en-US" sz="2000" dirty="0"/>
              <a:t> </a:t>
            </a:r>
            <a:r>
              <a:rPr lang="en-US" sz="2000" dirty="0" err="1"/>
              <a:t>cùng</a:t>
            </a:r>
            <a:r>
              <a:rPr lang="vi-VN" sz="2000" dirty="0"/>
              <a:t> với </a:t>
            </a:r>
            <a:r>
              <a:rPr lang="en-US" sz="2000" dirty="0" err="1"/>
              <a:t>nền</a:t>
            </a:r>
            <a:r>
              <a:rPr lang="en-US" sz="2000" dirty="0"/>
              <a:t> </a:t>
            </a:r>
            <a:r>
              <a:rPr lang="en-US" sz="2000" dirty="0" err="1"/>
              <a:t>tảng</a:t>
            </a:r>
            <a:r>
              <a:rPr lang="vi-VN" sz="2000" dirty="0"/>
              <a:t> phát triển ứng dụng</a:t>
            </a:r>
            <a:endParaRPr lang="en-US" sz="2000" dirty="0"/>
          </a:p>
        </p:txBody>
      </p:sp>
      <p:sp>
        <p:nvSpPr>
          <p:cNvPr id="206" name="Google Shape;206;g8e6a01cd38_2_105"/>
          <p:cNvSpPr txBox="1">
            <a:spLocks noGrp="1"/>
          </p:cNvSpPr>
          <p:nvPr>
            <p:ph type="sldNum" idx="12"/>
          </p:nvPr>
        </p:nvSpPr>
        <p:spPr>
          <a:xfrm>
            <a:off x="5181600" y="6386514"/>
            <a:ext cx="2133600" cy="211137"/>
          </a:xfrm>
          <a:prstGeom prst="rect">
            <a:avLst/>
          </a:prstGeom>
          <a:noFill/>
          <a:ln>
            <a:noFill/>
          </a:ln>
        </p:spPr>
        <p:txBody>
          <a:bodyPr spcFirstLastPara="1" wrap="square" lIns="91425" tIns="45700" rIns="91425" bIns="45700" anchor="t" anchorCtr="0">
            <a:noAutofit/>
          </a:bodyPr>
          <a:lstStyle/>
          <a:p>
            <a:pPr>
              <a:buClr>
                <a:schemeClr val="dk1"/>
              </a:buClr>
              <a:buSzPts val="1000"/>
            </a:pPr>
            <a:fld id="{00000000-1234-1234-1234-123412341234}" type="slidenum">
              <a:rPr lang="en-US"/>
              <a:pPr>
                <a:buClr>
                  <a:schemeClr val="dk1"/>
                </a:buClr>
                <a:buSzPts val="1000"/>
              </a:pPr>
              <a:t>7</a:t>
            </a:fld>
            <a:endParaRPr/>
          </a:p>
        </p:txBody>
      </p:sp>
      <p:sp>
        <p:nvSpPr>
          <p:cNvPr id="2" name="TextBox 1">
            <a:extLst>
              <a:ext uri="{FF2B5EF4-FFF2-40B4-BE49-F238E27FC236}">
                <a16:creationId xmlns:a16="http://schemas.microsoft.com/office/drawing/2014/main" id="{758EA5C7-B396-4FAE-92DE-742ACE66B381}"/>
              </a:ext>
            </a:extLst>
          </p:cNvPr>
          <p:cNvSpPr txBox="1"/>
          <p:nvPr/>
        </p:nvSpPr>
        <p:spPr>
          <a:xfrm>
            <a:off x="720903" y="975581"/>
            <a:ext cx="5527497" cy="461665"/>
          </a:xfrm>
          <a:prstGeom prst="rect">
            <a:avLst/>
          </a:prstGeom>
          <a:noFill/>
        </p:spPr>
        <p:txBody>
          <a:bodyPr wrap="square" rtlCol="0">
            <a:spAutoFit/>
          </a:bodyPr>
          <a:lstStyle/>
          <a:p>
            <a:r>
              <a:rPr lang="en-US" sz="2400" b="1" dirty="0">
                <a:solidFill>
                  <a:srgbClr val="0070C0"/>
                </a:solidFill>
              </a:rPr>
              <a:t>Smart Phones</a:t>
            </a:r>
          </a:p>
        </p:txBody>
      </p:sp>
      <p:sp>
        <p:nvSpPr>
          <p:cNvPr id="3" name="Rectangle 2">
            <a:extLst>
              <a:ext uri="{FF2B5EF4-FFF2-40B4-BE49-F238E27FC236}">
                <a16:creationId xmlns:a16="http://schemas.microsoft.com/office/drawing/2014/main" id="{8BBF6F8A-531D-42C3-9918-C37E1FCA6333}"/>
              </a:ext>
            </a:extLst>
          </p:cNvPr>
          <p:cNvSpPr/>
          <p:nvPr/>
        </p:nvSpPr>
        <p:spPr>
          <a:xfrm>
            <a:off x="1219200" y="4444121"/>
            <a:ext cx="6096000" cy="1631216"/>
          </a:xfrm>
          <a:prstGeom prst="rect">
            <a:avLst/>
          </a:prstGeom>
        </p:spPr>
        <p:txBody>
          <a:bodyPr>
            <a:spAutoFit/>
          </a:bodyPr>
          <a:lstStyle/>
          <a:p>
            <a:pPr marL="0" lvl="2"/>
            <a:r>
              <a:rPr lang="en-US" sz="2000" dirty="0" err="1"/>
              <a:t>Để</a:t>
            </a:r>
            <a:r>
              <a:rPr lang="en-US" sz="2000" dirty="0"/>
              <a:t> </a:t>
            </a:r>
            <a:r>
              <a:rPr lang="en-US" sz="2000" dirty="0" err="1"/>
              <a:t>tìm</a:t>
            </a:r>
            <a:r>
              <a:rPr lang="en-US" sz="2000" dirty="0"/>
              <a:t> </a:t>
            </a:r>
            <a:r>
              <a:rPr lang="en-US" sz="2000" dirty="0" err="1"/>
              <a:t>hiểu</a:t>
            </a:r>
            <a:r>
              <a:rPr lang="en-US" sz="2000" dirty="0"/>
              <a:t> chi </a:t>
            </a:r>
            <a:r>
              <a:rPr lang="en-US" sz="2000" dirty="0" err="1"/>
              <a:t>tiết</a:t>
            </a:r>
            <a:r>
              <a:rPr lang="en-US" sz="2000" dirty="0"/>
              <a:t> </a:t>
            </a:r>
            <a:r>
              <a:rPr lang="en-US" sz="2000" dirty="0" err="1"/>
              <a:t>về</a:t>
            </a:r>
            <a:r>
              <a:rPr lang="en-US" sz="2000" dirty="0"/>
              <a:t> </a:t>
            </a:r>
            <a:r>
              <a:rPr lang="en-US" sz="2000" dirty="0" err="1"/>
              <a:t>điện</a:t>
            </a:r>
            <a:r>
              <a:rPr lang="en-US" sz="2000" dirty="0"/>
              <a:t> </a:t>
            </a:r>
            <a:r>
              <a:rPr lang="en-US" sz="2000" dirty="0" err="1"/>
              <a:t>thoại</a:t>
            </a:r>
            <a:r>
              <a:rPr lang="en-US" sz="2000" dirty="0"/>
              <a:t> </a:t>
            </a:r>
            <a:r>
              <a:rPr lang="en-US" sz="2000" dirty="0" err="1"/>
              <a:t>thông</a:t>
            </a:r>
            <a:r>
              <a:rPr lang="en-US" sz="2000" dirty="0"/>
              <a:t> </a:t>
            </a:r>
            <a:r>
              <a:rPr lang="en-US" sz="2000" dirty="0" err="1"/>
              <a:t>minh</a:t>
            </a:r>
            <a:r>
              <a:rPr lang="en-US" sz="2000" dirty="0"/>
              <a:t>: </a:t>
            </a:r>
          </a:p>
          <a:p>
            <a:pPr marL="0" lvl="2"/>
            <a:r>
              <a:rPr lang="en-US" sz="2000" dirty="0">
                <a:hlinkClick r:id="rId4"/>
              </a:rPr>
              <a:t>http://en.wikipedia.org/wiki/Smartphone</a:t>
            </a:r>
            <a:endParaRPr lang="en-US" sz="2000" dirty="0"/>
          </a:p>
          <a:p>
            <a:pPr marL="0" lvl="2"/>
            <a:endParaRPr lang="en-US" sz="2000" dirty="0"/>
          </a:p>
          <a:p>
            <a:pPr marL="0" lvl="2"/>
            <a:r>
              <a:rPr lang="vi-VN" sz="2000" dirty="0"/>
              <a:t>Bạn sẽ nhận được lịch sử chi tiết về cách thức </a:t>
            </a:r>
            <a:r>
              <a:rPr lang="en-US" sz="2000" dirty="0" err="1"/>
              <a:t>mà</a:t>
            </a:r>
            <a:endParaRPr lang="vi-VN" sz="2000" dirty="0"/>
          </a:p>
          <a:p>
            <a:pPr marL="0" lvl="2"/>
            <a:r>
              <a:rPr lang="vi-VN" sz="2000" dirty="0"/>
              <a:t>công nghệ </a:t>
            </a:r>
            <a:r>
              <a:rPr lang="en-US" sz="2000" dirty="0" err="1"/>
              <a:t>này</a:t>
            </a:r>
            <a:r>
              <a:rPr lang="en-US" sz="2000" dirty="0"/>
              <a:t> </a:t>
            </a:r>
            <a:r>
              <a:rPr lang="vi-VN" sz="2000" dirty="0"/>
              <a:t>phát triển qua nhiều năm</a:t>
            </a:r>
            <a:endParaRPr lang="en-US" sz="2000" dirty="0"/>
          </a:p>
        </p:txBody>
      </p:sp>
    </p:spTree>
    <p:extLst>
      <p:ext uri="{BB962C8B-B14F-4D97-AF65-F5344CB8AC3E}">
        <p14:creationId xmlns:p14="http://schemas.microsoft.com/office/powerpoint/2010/main" val="34250964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8e6a01cd38_2_105"/>
          <p:cNvSpPr txBox="1">
            <a:spLocks noGrp="1"/>
          </p:cNvSpPr>
          <p:nvPr>
            <p:ph type="title"/>
          </p:nvPr>
        </p:nvSpPr>
        <p:spPr>
          <a:xfrm>
            <a:off x="670034" y="319088"/>
            <a:ext cx="9908628" cy="563562"/>
          </a:xfrm>
          <a:prstGeom prst="rect">
            <a:avLst/>
          </a:prstGeom>
          <a:noFill/>
          <a:ln>
            <a:noFill/>
          </a:ln>
        </p:spPr>
        <p:txBody>
          <a:bodyPr spcFirstLastPara="1" wrap="square" lIns="91425" tIns="45700" rIns="91425" bIns="45700" anchor="ctr" anchorCtr="0">
            <a:noAutofit/>
          </a:bodyPr>
          <a:lstStyle/>
          <a:p>
            <a:r>
              <a:rPr lang="en-US" sz="2800" dirty="0"/>
              <a:t>ỨNG DỤNG MOBILE VÀ SMARTPHONE</a:t>
            </a:r>
            <a:endParaRPr sz="2800" dirty="0"/>
          </a:p>
        </p:txBody>
      </p:sp>
      <p:sp>
        <p:nvSpPr>
          <p:cNvPr id="206" name="Google Shape;206;g8e6a01cd38_2_105"/>
          <p:cNvSpPr txBox="1">
            <a:spLocks noGrp="1"/>
          </p:cNvSpPr>
          <p:nvPr>
            <p:ph type="sldNum" idx="12"/>
          </p:nvPr>
        </p:nvSpPr>
        <p:spPr>
          <a:xfrm>
            <a:off x="5181600" y="6386514"/>
            <a:ext cx="2133600" cy="211137"/>
          </a:xfrm>
          <a:prstGeom prst="rect">
            <a:avLst/>
          </a:prstGeom>
          <a:noFill/>
          <a:ln>
            <a:noFill/>
          </a:ln>
        </p:spPr>
        <p:txBody>
          <a:bodyPr spcFirstLastPara="1" wrap="square" lIns="91425" tIns="45700" rIns="91425" bIns="45700" anchor="t" anchorCtr="0">
            <a:noAutofit/>
          </a:bodyPr>
          <a:lstStyle/>
          <a:p>
            <a:pPr>
              <a:buClr>
                <a:schemeClr val="dk1"/>
              </a:buClr>
              <a:buSzPts val="1000"/>
            </a:pPr>
            <a:fld id="{00000000-1234-1234-1234-123412341234}" type="slidenum">
              <a:rPr lang="en-US"/>
              <a:pPr>
                <a:buClr>
                  <a:schemeClr val="dk1"/>
                </a:buClr>
                <a:buSzPts val="1000"/>
              </a:pPr>
              <a:t>8</a:t>
            </a:fld>
            <a:endParaRPr/>
          </a:p>
        </p:txBody>
      </p:sp>
      <p:sp>
        <p:nvSpPr>
          <p:cNvPr id="2" name="TextBox 1">
            <a:extLst>
              <a:ext uri="{FF2B5EF4-FFF2-40B4-BE49-F238E27FC236}">
                <a16:creationId xmlns:a16="http://schemas.microsoft.com/office/drawing/2014/main" id="{758EA5C7-B396-4FAE-92DE-742ACE66B381}"/>
              </a:ext>
            </a:extLst>
          </p:cNvPr>
          <p:cNvSpPr txBox="1"/>
          <p:nvPr/>
        </p:nvSpPr>
        <p:spPr>
          <a:xfrm>
            <a:off x="720903" y="975581"/>
            <a:ext cx="5527497" cy="461665"/>
          </a:xfrm>
          <a:prstGeom prst="rect">
            <a:avLst/>
          </a:prstGeom>
          <a:noFill/>
        </p:spPr>
        <p:txBody>
          <a:bodyPr wrap="square" rtlCol="0">
            <a:spAutoFit/>
          </a:bodyPr>
          <a:lstStyle/>
          <a:p>
            <a:r>
              <a:rPr lang="en-US" sz="2400" b="1" dirty="0">
                <a:solidFill>
                  <a:srgbClr val="0070C0"/>
                </a:solidFill>
              </a:rPr>
              <a:t>Smart Phones Platforms</a:t>
            </a:r>
          </a:p>
        </p:txBody>
      </p:sp>
      <p:sp>
        <p:nvSpPr>
          <p:cNvPr id="10" name="TextBox 9">
            <a:extLst>
              <a:ext uri="{FF2B5EF4-FFF2-40B4-BE49-F238E27FC236}">
                <a16:creationId xmlns:a16="http://schemas.microsoft.com/office/drawing/2014/main" id="{E5A71560-CA45-4FE3-814B-C851EE8E64D2}"/>
              </a:ext>
            </a:extLst>
          </p:cNvPr>
          <p:cNvSpPr txBox="1"/>
          <p:nvPr/>
        </p:nvSpPr>
        <p:spPr>
          <a:xfrm>
            <a:off x="3963466" y="1793318"/>
            <a:ext cx="1211614" cy="461665"/>
          </a:xfrm>
          <a:prstGeom prst="rect">
            <a:avLst/>
          </a:prstGeom>
          <a:noFill/>
        </p:spPr>
        <p:txBody>
          <a:bodyPr wrap="none" rtlCol="0">
            <a:spAutoFit/>
          </a:bodyPr>
          <a:lstStyle/>
          <a:p>
            <a:r>
              <a:rPr lang="en-US" sz="2400" b="1" dirty="0">
                <a:solidFill>
                  <a:schemeClr val="accent6">
                    <a:lumMod val="75000"/>
                  </a:schemeClr>
                </a:solidFill>
              </a:rPr>
              <a:t>Android</a:t>
            </a:r>
          </a:p>
        </p:txBody>
      </p:sp>
      <p:sp>
        <p:nvSpPr>
          <p:cNvPr id="11" name="TextBox 10">
            <a:extLst>
              <a:ext uri="{FF2B5EF4-FFF2-40B4-BE49-F238E27FC236}">
                <a16:creationId xmlns:a16="http://schemas.microsoft.com/office/drawing/2014/main" id="{F89E4655-9951-4D2A-99BB-362171C05C7E}"/>
              </a:ext>
            </a:extLst>
          </p:cNvPr>
          <p:cNvSpPr txBox="1"/>
          <p:nvPr/>
        </p:nvSpPr>
        <p:spPr>
          <a:xfrm>
            <a:off x="6601543" y="1803564"/>
            <a:ext cx="713657" cy="461665"/>
          </a:xfrm>
          <a:prstGeom prst="rect">
            <a:avLst/>
          </a:prstGeom>
          <a:noFill/>
        </p:spPr>
        <p:txBody>
          <a:bodyPr wrap="none" rtlCol="0">
            <a:spAutoFit/>
          </a:bodyPr>
          <a:lstStyle/>
          <a:p>
            <a:r>
              <a:rPr lang="en-US" sz="2400" b="1" dirty="0">
                <a:solidFill>
                  <a:schemeClr val="accent6">
                    <a:lumMod val="75000"/>
                  </a:schemeClr>
                </a:solidFill>
              </a:rPr>
              <a:t>iOS</a:t>
            </a:r>
          </a:p>
        </p:txBody>
      </p:sp>
      <p:pic>
        <p:nvPicPr>
          <p:cNvPr id="12" name="Picture 11">
            <a:extLst>
              <a:ext uri="{FF2B5EF4-FFF2-40B4-BE49-F238E27FC236}">
                <a16:creationId xmlns:a16="http://schemas.microsoft.com/office/drawing/2014/main" id="{23701A6C-D0E3-46C3-8CDB-EBF33D8348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3807" y="2542527"/>
            <a:ext cx="1683459" cy="3289391"/>
          </a:xfrm>
          <a:prstGeom prst="rect">
            <a:avLst/>
          </a:prstGeom>
        </p:spPr>
      </p:pic>
      <p:pic>
        <p:nvPicPr>
          <p:cNvPr id="13" name="Picture 12">
            <a:extLst>
              <a:ext uri="{FF2B5EF4-FFF2-40B4-BE49-F238E27FC236}">
                <a16:creationId xmlns:a16="http://schemas.microsoft.com/office/drawing/2014/main" id="{56C18EBE-97BE-44F8-AFD3-14D68E41E78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46428" y="2542400"/>
            <a:ext cx="1786855" cy="3289518"/>
          </a:xfrm>
          <a:prstGeom prst="rect">
            <a:avLst/>
          </a:prstGeom>
        </p:spPr>
      </p:pic>
    </p:spTree>
    <p:extLst>
      <p:ext uri="{BB962C8B-B14F-4D97-AF65-F5344CB8AC3E}">
        <p14:creationId xmlns:p14="http://schemas.microsoft.com/office/powerpoint/2010/main" val="3410523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8e6a01cd38_2_105"/>
          <p:cNvSpPr txBox="1">
            <a:spLocks noGrp="1"/>
          </p:cNvSpPr>
          <p:nvPr>
            <p:ph type="title"/>
          </p:nvPr>
        </p:nvSpPr>
        <p:spPr>
          <a:xfrm>
            <a:off x="670034" y="319088"/>
            <a:ext cx="9908628" cy="563562"/>
          </a:xfrm>
          <a:prstGeom prst="rect">
            <a:avLst/>
          </a:prstGeom>
          <a:noFill/>
          <a:ln>
            <a:noFill/>
          </a:ln>
        </p:spPr>
        <p:txBody>
          <a:bodyPr spcFirstLastPara="1" wrap="square" lIns="91425" tIns="45700" rIns="91425" bIns="45700" anchor="ctr" anchorCtr="0">
            <a:noAutofit/>
          </a:bodyPr>
          <a:lstStyle/>
          <a:p>
            <a:r>
              <a:rPr lang="en-US" sz="2800" dirty="0"/>
              <a:t>ỨNG DỤNG MOBILE VÀ SMARTPHONE</a:t>
            </a:r>
            <a:endParaRPr sz="2800" dirty="0"/>
          </a:p>
        </p:txBody>
      </p:sp>
      <p:sp>
        <p:nvSpPr>
          <p:cNvPr id="206" name="Google Shape;206;g8e6a01cd38_2_105"/>
          <p:cNvSpPr txBox="1">
            <a:spLocks noGrp="1"/>
          </p:cNvSpPr>
          <p:nvPr>
            <p:ph type="sldNum" idx="12"/>
          </p:nvPr>
        </p:nvSpPr>
        <p:spPr>
          <a:xfrm>
            <a:off x="5181600" y="6386514"/>
            <a:ext cx="2133600" cy="211137"/>
          </a:xfrm>
          <a:prstGeom prst="rect">
            <a:avLst/>
          </a:prstGeom>
          <a:noFill/>
          <a:ln>
            <a:noFill/>
          </a:ln>
        </p:spPr>
        <p:txBody>
          <a:bodyPr spcFirstLastPara="1" wrap="square" lIns="91425" tIns="45700" rIns="91425" bIns="45700" anchor="t" anchorCtr="0">
            <a:noAutofit/>
          </a:bodyPr>
          <a:lstStyle/>
          <a:p>
            <a:pPr>
              <a:buClr>
                <a:schemeClr val="dk1"/>
              </a:buClr>
              <a:buSzPts val="1000"/>
            </a:pPr>
            <a:fld id="{00000000-1234-1234-1234-123412341234}" type="slidenum">
              <a:rPr lang="en-US"/>
              <a:pPr>
                <a:buClr>
                  <a:schemeClr val="dk1"/>
                </a:buClr>
                <a:buSzPts val="1000"/>
              </a:pPr>
              <a:t>9</a:t>
            </a:fld>
            <a:endParaRPr/>
          </a:p>
        </p:txBody>
      </p:sp>
      <p:sp>
        <p:nvSpPr>
          <p:cNvPr id="2" name="TextBox 1">
            <a:extLst>
              <a:ext uri="{FF2B5EF4-FFF2-40B4-BE49-F238E27FC236}">
                <a16:creationId xmlns:a16="http://schemas.microsoft.com/office/drawing/2014/main" id="{758EA5C7-B396-4FAE-92DE-742ACE66B381}"/>
              </a:ext>
            </a:extLst>
          </p:cNvPr>
          <p:cNvSpPr txBox="1"/>
          <p:nvPr/>
        </p:nvSpPr>
        <p:spPr>
          <a:xfrm>
            <a:off x="720903" y="975581"/>
            <a:ext cx="5527497" cy="461665"/>
          </a:xfrm>
          <a:prstGeom prst="rect">
            <a:avLst/>
          </a:prstGeom>
          <a:noFill/>
        </p:spPr>
        <p:txBody>
          <a:bodyPr wrap="square" rtlCol="0">
            <a:spAutoFit/>
          </a:bodyPr>
          <a:lstStyle/>
          <a:p>
            <a:r>
              <a:rPr lang="en-US" sz="2400" b="1" dirty="0">
                <a:solidFill>
                  <a:srgbClr val="0070C0"/>
                </a:solidFill>
              </a:rPr>
              <a:t>Smart Phones Platforms</a:t>
            </a:r>
          </a:p>
        </p:txBody>
      </p:sp>
      <p:sp>
        <p:nvSpPr>
          <p:cNvPr id="9" name="TextBox 8">
            <a:extLst>
              <a:ext uri="{FF2B5EF4-FFF2-40B4-BE49-F238E27FC236}">
                <a16:creationId xmlns:a16="http://schemas.microsoft.com/office/drawing/2014/main" id="{69E253C5-6DCC-4D05-9776-A7009FCF9F7D}"/>
              </a:ext>
            </a:extLst>
          </p:cNvPr>
          <p:cNvSpPr txBox="1"/>
          <p:nvPr/>
        </p:nvSpPr>
        <p:spPr>
          <a:xfrm>
            <a:off x="2781300" y="1441711"/>
            <a:ext cx="2740366" cy="461665"/>
          </a:xfrm>
          <a:prstGeom prst="rect">
            <a:avLst/>
          </a:prstGeom>
          <a:noFill/>
        </p:spPr>
        <p:txBody>
          <a:bodyPr wrap="none" rtlCol="0">
            <a:spAutoFit/>
          </a:bodyPr>
          <a:lstStyle/>
          <a:p>
            <a:r>
              <a:rPr lang="en-US" sz="2400" b="1" dirty="0">
                <a:solidFill>
                  <a:schemeClr val="accent6">
                    <a:lumMod val="75000"/>
                  </a:schemeClr>
                </a:solidFill>
              </a:rPr>
              <a:t>Android: Galaxy Tab</a:t>
            </a:r>
          </a:p>
        </p:txBody>
      </p:sp>
      <p:sp>
        <p:nvSpPr>
          <p:cNvPr id="14" name="TextBox 13">
            <a:extLst>
              <a:ext uri="{FF2B5EF4-FFF2-40B4-BE49-F238E27FC236}">
                <a16:creationId xmlns:a16="http://schemas.microsoft.com/office/drawing/2014/main" id="{601CD973-AC03-4793-9819-52C1EF0B8CEB}"/>
              </a:ext>
            </a:extLst>
          </p:cNvPr>
          <p:cNvSpPr txBox="1"/>
          <p:nvPr/>
        </p:nvSpPr>
        <p:spPr>
          <a:xfrm>
            <a:off x="7492125" y="1437246"/>
            <a:ext cx="1635769" cy="461665"/>
          </a:xfrm>
          <a:prstGeom prst="rect">
            <a:avLst/>
          </a:prstGeom>
          <a:noFill/>
        </p:spPr>
        <p:txBody>
          <a:bodyPr wrap="none" rtlCol="0">
            <a:spAutoFit/>
          </a:bodyPr>
          <a:lstStyle/>
          <a:p>
            <a:r>
              <a:rPr lang="en-US" sz="2400" b="1" dirty="0">
                <a:solidFill>
                  <a:schemeClr val="accent6">
                    <a:lumMod val="75000"/>
                  </a:schemeClr>
                </a:solidFill>
              </a:rPr>
              <a:t>Apple: </a:t>
            </a:r>
            <a:r>
              <a:rPr lang="en-US" sz="2400" b="1" dirty="0" err="1">
                <a:solidFill>
                  <a:schemeClr val="accent6">
                    <a:lumMod val="75000"/>
                  </a:schemeClr>
                </a:solidFill>
              </a:rPr>
              <a:t>iPad</a:t>
            </a:r>
            <a:endParaRPr lang="en-US" sz="2400" b="1" dirty="0">
              <a:solidFill>
                <a:schemeClr val="accent6">
                  <a:lumMod val="75000"/>
                </a:schemeClr>
              </a:solidFill>
            </a:endParaRPr>
          </a:p>
        </p:txBody>
      </p:sp>
      <p:pic>
        <p:nvPicPr>
          <p:cNvPr id="15" name="Picture 14">
            <a:extLst>
              <a:ext uri="{FF2B5EF4-FFF2-40B4-BE49-F238E27FC236}">
                <a16:creationId xmlns:a16="http://schemas.microsoft.com/office/drawing/2014/main" id="{FF885FC4-59B5-4B84-A73A-2D7B292FE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9807" y="1940276"/>
            <a:ext cx="2631859" cy="4342200"/>
          </a:xfrm>
          <a:prstGeom prst="rect">
            <a:avLst/>
          </a:prstGeom>
        </p:spPr>
      </p:pic>
      <p:pic>
        <p:nvPicPr>
          <p:cNvPr id="16" name="Picture 15">
            <a:extLst>
              <a:ext uri="{FF2B5EF4-FFF2-40B4-BE49-F238E27FC236}">
                <a16:creationId xmlns:a16="http://schemas.microsoft.com/office/drawing/2014/main" id="{6620C3E8-AAB8-4784-AC65-72AC88EFE0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0215" y="1931643"/>
            <a:ext cx="3176266" cy="4426605"/>
          </a:xfrm>
          <a:prstGeom prst="rect">
            <a:avLst/>
          </a:prstGeom>
        </p:spPr>
      </p:pic>
    </p:spTree>
    <p:extLst>
      <p:ext uri="{BB962C8B-B14F-4D97-AF65-F5344CB8AC3E}">
        <p14:creationId xmlns:p14="http://schemas.microsoft.com/office/powerpoint/2010/main" val="4024849848"/>
      </p:ext>
    </p:extLst>
  </p:cSld>
  <p:clrMapOvr>
    <a:masterClrMapping/>
  </p:clrMapOvr>
</p:sld>
</file>

<file path=ppt/theme/theme1.xml><?xml version="1.0" encoding="utf-8"?>
<a:theme xmlns:a="http://schemas.openxmlformats.org/drawingml/2006/main" name="134TGp_report_diagram">
  <a:themeElements>
    <a:clrScheme name="134TGp_report_diagram 2">
      <a:dk1>
        <a:srgbClr val="23387D"/>
      </a:dk1>
      <a:lt1>
        <a:srgbClr val="FFFFFF"/>
      </a:lt1>
      <a:dk2>
        <a:srgbClr val="1A3D97"/>
      </a:dk2>
      <a:lt2>
        <a:srgbClr val="DDDDDD"/>
      </a:lt2>
      <a:accent1>
        <a:srgbClr val="4972BB"/>
      </a:accent1>
      <a:accent2>
        <a:srgbClr val="6A99D8"/>
      </a:accent2>
      <a:accent3>
        <a:srgbClr val="FFFFFF"/>
      </a:accent3>
      <a:accent4>
        <a:srgbClr val="1C2E6A"/>
      </a:accent4>
      <a:accent5>
        <a:srgbClr val="B1BCDA"/>
      </a:accent5>
      <a:accent6>
        <a:srgbClr val="5F8AC4"/>
      </a:accent6>
      <a:hlink>
        <a:srgbClr val="96B1E6"/>
      </a:hlink>
      <a:folHlink>
        <a:srgbClr val="99C25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34TGp_report_diagram">
  <a:themeElements>
    <a:clrScheme name="134TGp_report_diagram 2">
      <a:dk1>
        <a:srgbClr val="23387D"/>
      </a:dk1>
      <a:lt1>
        <a:srgbClr val="FFFFFF"/>
      </a:lt1>
      <a:dk2>
        <a:srgbClr val="1A3D97"/>
      </a:dk2>
      <a:lt2>
        <a:srgbClr val="DDDDDD"/>
      </a:lt2>
      <a:accent1>
        <a:srgbClr val="4972BB"/>
      </a:accent1>
      <a:accent2>
        <a:srgbClr val="6A99D8"/>
      </a:accent2>
      <a:accent3>
        <a:srgbClr val="FFFFFF"/>
      </a:accent3>
      <a:accent4>
        <a:srgbClr val="1C2E6A"/>
      </a:accent4>
      <a:accent5>
        <a:srgbClr val="B1BCDA"/>
      </a:accent5>
      <a:accent6>
        <a:srgbClr val="5F8AC4"/>
      </a:accent6>
      <a:hlink>
        <a:srgbClr val="96B1E6"/>
      </a:hlink>
      <a:folHlink>
        <a:srgbClr val="99C25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1181</TotalTime>
  <Words>1471</Words>
  <Application>Microsoft Office PowerPoint</Application>
  <PresentationFormat>Widescreen</PresentationFormat>
  <Paragraphs>137</Paragraphs>
  <Slides>24</Slides>
  <Notes>24</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24</vt:i4>
      </vt:variant>
    </vt:vector>
  </HeadingPairs>
  <TitlesOfParts>
    <vt:vector size="32" baseType="lpstr">
      <vt:lpstr>Arial</vt:lpstr>
      <vt:lpstr>Noto Sans Symbols</vt:lpstr>
      <vt:lpstr>Segoe UI</vt:lpstr>
      <vt:lpstr>Segoe UI Light</vt:lpstr>
      <vt:lpstr>Verdana</vt:lpstr>
      <vt:lpstr>134TGp_report_diagram</vt:lpstr>
      <vt:lpstr>134TGp_report_diagram</vt:lpstr>
      <vt:lpstr>Photoshop.Image.6</vt:lpstr>
      <vt:lpstr>NHẬP MÔN ỨNG DỤNG DI ĐỘNG</vt:lpstr>
      <vt:lpstr>TẦM QUAN TRỌNG CỦA PHÁT TRIỂN ỨNG DỤNG DĐ</vt:lpstr>
      <vt:lpstr>TẦM QUAN TRỌNG CỦA PHÁT TRIỂN ỨNG DỤNG DĐ</vt:lpstr>
      <vt:lpstr>TẦM QUAN TRỌNG CỦA PHÁT TRIỂN ỨNG DỤNG DĐ</vt:lpstr>
      <vt:lpstr>ỨNG DỤNG MOBILE VÀ SMARTPHONE</vt:lpstr>
      <vt:lpstr>ỨNG DỤNG MOBILE VÀ SMARTPHONE</vt:lpstr>
      <vt:lpstr>ỨNG DỤNG MOBILE VÀ SMARTPHONE</vt:lpstr>
      <vt:lpstr>ỨNG DỤNG MOBILE VÀ SMARTPHONE</vt:lpstr>
      <vt:lpstr>ỨNG DỤNG MOBILE VÀ SMARTPHONE</vt:lpstr>
      <vt:lpstr>ỨNG DỤNG MOBILE VÀ SMARTPHONE</vt:lpstr>
      <vt:lpstr>ỨNG DỤNG MOBILE VÀ SMARTPHONE</vt:lpstr>
      <vt:lpstr>ỨNG DỤNG MOBILE VÀ SMARTPHONE</vt:lpstr>
      <vt:lpstr>ỨNG DỤNG MOBILE VÀ SMARTPHONE</vt:lpstr>
      <vt:lpstr>ỨNG DỤNG MOBILE VÀ SMARTPHONE</vt:lpstr>
      <vt:lpstr>MÔI TRƯỜNG PHÁT TRIỂN</vt:lpstr>
      <vt:lpstr>MÔI TRƯỜNG PHÁT TRIỂN</vt:lpstr>
      <vt:lpstr>MÔI TRƯỜNG PHÁT TRIỂN</vt:lpstr>
      <vt:lpstr>MÔI TRƯỜNG PHÁT TRIỂN</vt:lpstr>
      <vt:lpstr>MÔI TRƯỜNG PHÁT TRIỂN</vt:lpstr>
      <vt:lpstr>MÔI TRƯỜNG PHÁT TRIỂN</vt:lpstr>
      <vt:lpstr>QUY TRÌNH PHÁT TRIỂN ỨNG DỤNG</vt:lpstr>
      <vt:lpstr>QUY TRÌNH PHÁT TRIỂN ỨNG DỤNG</vt:lpstr>
      <vt:lpstr>QUY TRÌNH PHÁT TRIỂN ỨNG DỤNG</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LẬP TRÌNH TRÊN  THIẾT BỊ DI ĐỘNG</dc:title>
  <dc:creator>Tran Minh Triet</dc:creator>
  <cp:lastModifiedBy>Huỳnh Tuấn Anh</cp:lastModifiedBy>
  <cp:revision>86</cp:revision>
  <dcterms:created xsi:type="dcterms:W3CDTF">2006-05-28T09:28:45Z</dcterms:created>
  <dcterms:modified xsi:type="dcterms:W3CDTF">2022-02-23T01:45:30Z</dcterms:modified>
</cp:coreProperties>
</file>